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3681075" cx="24385575"/>
  <p:notesSz cx="6858000" cy="9144000"/>
  <p:embeddedFontLst>
    <p:embeddedFont>
      <p:font typeface="Roboto Medium"/>
      <p:regular r:id="rId17"/>
      <p:bold r:id="rId18"/>
      <p:italic r:id="rId19"/>
      <p:boldItalic r:id="rId20"/>
    </p:embeddedFont>
    <p:embeddedFont>
      <p:font typeface="Poppins"/>
      <p:regular r:id="rId21"/>
      <p:bold r:id="rId22"/>
      <p:italic r:id="rId23"/>
      <p:boldItalic r:id="rId24"/>
    </p:embeddedFont>
    <p:embeddedFont>
      <p:font typeface="Poppins SemiBol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09">
          <p15:clr>
            <a:srgbClr val="000000"/>
          </p15:clr>
        </p15:guide>
        <p15:guide id="2" pos="7681">
          <p15:clr>
            <a:srgbClr val="000000"/>
          </p15:clr>
        </p15:guide>
      </p15:sldGuideLst>
    </p:ext>
    <p:ext uri="GoogleSlidesCustomDataVersion2">
      <go:slidesCustomData xmlns:go="http://customooxmlschemas.google.com/" r:id="rId29" roundtripDataSignature="AMtx7mif0+d4vYkSl1Ijh1VzzlcxHJK9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09" orient="horz"/>
        <p:guide pos="768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boldItalic.fntdata"/><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SemiBold-bold.fntdata"/><Relationship Id="rId25" Type="http://schemas.openxmlformats.org/officeDocument/2006/relationships/font" Target="fonts/PoppinsSemiBold-regular.fntdata"/><Relationship Id="rId28" Type="http://schemas.openxmlformats.org/officeDocument/2006/relationships/font" Target="fonts/PoppinsSemiBold-boldItalic.fntdata"/><Relationship Id="rId27" Type="http://schemas.openxmlformats.org/officeDocument/2006/relationships/font" Target="fonts/Poppins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Medium-regular.fntdata"/><Relationship Id="rId16" Type="http://schemas.openxmlformats.org/officeDocument/2006/relationships/slide" Target="slides/slide11.xml"/><Relationship Id="rId19" Type="http://schemas.openxmlformats.org/officeDocument/2006/relationships/font" Target="fonts/RobotoMedium-italic.fntdata"/><Relationship Id="rId18" Type="http://schemas.openxmlformats.org/officeDocument/2006/relationships/font" Target="fonts/Roboto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43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1: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73062" y="685800"/>
            <a:ext cx="61118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828920" y="4250001"/>
            <a:ext cx="20727750" cy="2932564"/>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3657839" y="7752610"/>
            <a:ext cx="17069912" cy="3496275"/>
          </a:xfrm>
          <a:prstGeom prst="rect">
            <a:avLst/>
          </a:prstGeom>
          <a:noFill/>
          <a:ln>
            <a:noFill/>
          </a:ln>
        </p:spPr>
        <p:txBody>
          <a:bodyPr anchorCtr="0" anchor="t" bIns="108000" lIns="216025" spcFirstLastPara="1" rIns="216025" wrap="square" tIns="108000">
            <a:noAutofit/>
          </a:bodyPr>
          <a:lstStyle>
            <a:lvl1pPr lvl="0" algn="ctr">
              <a:spcBef>
                <a:spcPts val="1520"/>
              </a:spcBef>
              <a:spcAft>
                <a:spcPts val="0"/>
              </a:spcAft>
              <a:buClr>
                <a:srgbClr val="888888"/>
              </a:buClr>
              <a:buSzPts val="7600"/>
              <a:buNone/>
              <a:defRPr>
                <a:solidFill>
                  <a:srgbClr val="888888"/>
                </a:solidFill>
              </a:defRPr>
            </a:lvl1pPr>
            <a:lvl2pPr lvl="1" algn="ctr">
              <a:spcBef>
                <a:spcPts val="1320"/>
              </a:spcBef>
              <a:spcAft>
                <a:spcPts val="0"/>
              </a:spcAft>
              <a:buClr>
                <a:srgbClr val="888888"/>
              </a:buClr>
              <a:buSzPts val="6600"/>
              <a:buNone/>
              <a:defRPr>
                <a:solidFill>
                  <a:srgbClr val="888888"/>
                </a:solidFill>
              </a:defRPr>
            </a:lvl2pPr>
            <a:lvl3pPr lvl="2" algn="ctr">
              <a:spcBef>
                <a:spcPts val="1140"/>
              </a:spcBef>
              <a:spcAft>
                <a:spcPts val="0"/>
              </a:spcAft>
              <a:buClr>
                <a:srgbClr val="888888"/>
              </a:buClr>
              <a:buSzPts val="5700"/>
              <a:buNone/>
              <a:defRPr>
                <a:solidFill>
                  <a:srgbClr val="888888"/>
                </a:solidFill>
              </a:defRPr>
            </a:lvl3pPr>
            <a:lvl4pPr lvl="3" algn="ctr">
              <a:spcBef>
                <a:spcPts val="940"/>
              </a:spcBef>
              <a:spcAft>
                <a:spcPts val="0"/>
              </a:spcAft>
              <a:buClr>
                <a:srgbClr val="888888"/>
              </a:buClr>
              <a:buSzPts val="4700"/>
              <a:buNone/>
              <a:defRPr>
                <a:solidFill>
                  <a:srgbClr val="888888"/>
                </a:solidFill>
              </a:defRPr>
            </a:lvl4pPr>
            <a:lvl5pPr lvl="4" algn="ctr">
              <a:spcBef>
                <a:spcPts val="940"/>
              </a:spcBef>
              <a:spcAft>
                <a:spcPts val="0"/>
              </a:spcAft>
              <a:buClr>
                <a:srgbClr val="888888"/>
              </a:buClr>
              <a:buSzPts val="4700"/>
              <a:buNone/>
              <a:defRPr>
                <a:solidFill>
                  <a:srgbClr val="888888"/>
                </a:solidFill>
              </a:defRPr>
            </a:lvl5pPr>
            <a:lvl6pPr lvl="5" algn="ctr">
              <a:spcBef>
                <a:spcPts val="940"/>
              </a:spcBef>
              <a:spcAft>
                <a:spcPts val="0"/>
              </a:spcAft>
              <a:buClr>
                <a:srgbClr val="888888"/>
              </a:buClr>
              <a:buSzPts val="4700"/>
              <a:buNone/>
              <a:defRPr>
                <a:solidFill>
                  <a:srgbClr val="888888"/>
                </a:solidFill>
              </a:defRPr>
            </a:lvl6pPr>
            <a:lvl7pPr lvl="6" algn="ctr">
              <a:spcBef>
                <a:spcPts val="940"/>
              </a:spcBef>
              <a:spcAft>
                <a:spcPts val="0"/>
              </a:spcAft>
              <a:buClr>
                <a:srgbClr val="888888"/>
              </a:buClr>
              <a:buSzPts val="4700"/>
              <a:buNone/>
              <a:defRPr>
                <a:solidFill>
                  <a:srgbClr val="888888"/>
                </a:solidFill>
              </a:defRPr>
            </a:lvl7pPr>
            <a:lvl8pPr lvl="7" algn="ctr">
              <a:spcBef>
                <a:spcPts val="940"/>
              </a:spcBef>
              <a:spcAft>
                <a:spcPts val="0"/>
              </a:spcAft>
              <a:buClr>
                <a:srgbClr val="888888"/>
              </a:buClr>
              <a:buSzPts val="4700"/>
              <a:buNone/>
              <a:defRPr>
                <a:solidFill>
                  <a:srgbClr val="888888"/>
                </a:solidFill>
              </a:defRPr>
            </a:lvl8pPr>
            <a:lvl9pPr lvl="8" algn="ctr">
              <a:spcBef>
                <a:spcPts val="940"/>
              </a:spcBef>
              <a:spcAft>
                <a:spcPts val="0"/>
              </a:spcAft>
              <a:buClr>
                <a:srgbClr val="888888"/>
              </a:buClr>
              <a:buSzPts val="4700"/>
              <a:buNone/>
              <a:defRPr>
                <a:solidFill>
                  <a:srgbClr val="888888"/>
                </a:solidFill>
              </a:defRPr>
            </a:lvl9pPr>
          </a:lstStyle>
          <a:p/>
        </p:txBody>
      </p:sp>
      <p:sp>
        <p:nvSpPr>
          <p:cNvPr id="18" name="Google Shape;18;p13"/>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8" name="Shape 68"/>
        <p:cNvGrpSpPr/>
        <p:nvPr/>
      </p:nvGrpSpPr>
      <p:grpSpPr>
        <a:xfrm>
          <a:off x="0" y="0"/>
          <a:ext cx="0" cy="0"/>
          <a:chOff x="0" y="0"/>
          <a:chExt cx="0" cy="0"/>
        </a:xfrm>
      </p:grpSpPr>
      <p:sp>
        <p:nvSpPr>
          <p:cNvPr id="69" name="Google Shape;69;p22"/>
          <p:cNvSpPr txBox="1"/>
          <p:nvPr>
            <p:ph type="title"/>
          </p:nvPr>
        </p:nvSpPr>
        <p:spPr>
          <a:xfrm>
            <a:off x="1219200" y="547687"/>
            <a:ext cx="21947187" cy="2279650"/>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0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a:off x="1219279" y="3062408"/>
            <a:ext cx="10774537" cy="1276266"/>
          </a:xfrm>
          <a:prstGeom prst="rect">
            <a:avLst/>
          </a:prstGeom>
          <a:noFill/>
          <a:ln>
            <a:noFill/>
          </a:ln>
        </p:spPr>
        <p:txBody>
          <a:bodyPr anchorCtr="0" anchor="b" bIns="108000" lIns="216025" spcFirstLastPara="1" rIns="216025" wrap="square" tIns="108000">
            <a:noAutofit/>
          </a:bodyPr>
          <a:lstStyle>
            <a:lvl1pPr indent="-228600" lvl="0" marL="457200" algn="l">
              <a:spcBef>
                <a:spcPts val="1140"/>
              </a:spcBef>
              <a:spcAft>
                <a:spcPts val="0"/>
              </a:spcAft>
              <a:buClr>
                <a:schemeClr val="dk1"/>
              </a:buClr>
              <a:buSzPts val="5700"/>
              <a:buNone/>
              <a:defRPr b="1" sz="5700"/>
            </a:lvl1pPr>
            <a:lvl2pPr indent="-228600" lvl="1" marL="914400" algn="l">
              <a:spcBef>
                <a:spcPts val="940"/>
              </a:spcBef>
              <a:spcAft>
                <a:spcPts val="0"/>
              </a:spcAft>
              <a:buClr>
                <a:schemeClr val="dk1"/>
              </a:buClr>
              <a:buSzPts val="4700"/>
              <a:buNone/>
              <a:defRPr b="1" sz="4700"/>
            </a:lvl2pPr>
            <a:lvl3pPr indent="-228600" lvl="2" marL="1371600" algn="l">
              <a:spcBef>
                <a:spcPts val="860"/>
              </a:spcBef>
              <a:spcAft>
                <a:spcPts val="0"/>
              </a:spcAft>
              <a:buClr>
                <a:schemeClr val="dk1"/>
              </a:buClr>
              <a:buSzPts val="4300"/>
              <a:buNone/>
              <a:defRPr b="1" sz="4300"/>
            </a:lvl3pPr>
            <a:lvl4pPr indent="-228600" lvl="3" marL="1828800" algn="l">
              <a:spcBef>
                <a:spcPts val="760"/>
              </a:spcBef>
              <a:spcAft>
                <a:spcPts val="0"/>
              </a:spcAft>
              <a:buClr>
                <a:schemeClr val="dk1"/>
              </a:buClr>
              <a:buSzPts val="3800"/>
              <a:buNone/>
              <a:defRPr b="1" sz="3800"/>
            </a:lvl4pPr>
            <a:lvl5pPr indent="-228600" lvl="4" marL="2286000" algn="l">
              <a:spcBef>
                <a:spcPts val="760"/>
              </a:spcBef>
              <a:spcAft>
                <a:spcPts val="0"/>
              </a:spcAft>
              <a:buClr>
                <a:schemeClr val="dk1"/>
              </a:buClr>
              <a:buSzPts val="3800"/>
              <a:buNone/>
              <a:defRPr b="1" sz="3800"/>
            </a:lvl5pPr>
            <a:lvl6pPr indent="-228600" lvl="5" marL="2743200" algn="l">
              <a:spcBef>
                <a:spcPts val="760"/>
              </a:spcBef>
              <a:spcAft>
                <a:spcPts val="0"/>
              </a:spcAft>
              <a:buClr>
                <a:schemeClr val="dk1"/>
              </a:buClr>
              <a:buSzPts val="3800"/>
              <a:buNone/>
              <a:defRPr b="1" sz="3800"/>
            </a:lvl6pPr>
            <a:lvl7pPr indent="-228600" lvl="6" marL="3200400" algn="l">
              <a:spcBef>
                <a:spcPts val="760"/>
              </a:spcBef>
              <a:spcAft>
                <a:spcPts val="0"/>
              </a:spcAft>
              <a:buClr>
                <a:schemeClr val="dk1"/>
              </a:buClr>
              <a:buSzPts val="3800"/>
              <a:buNone/>
              <a:defRPr b="1" sz="3800"/>
            </a:lvl7pPr>
            <a:lvl8pPr indent="-228600" lvl="7" marL="3657600" algn="l">
              <a:spcBef>
                <a:spcPts val="760"/>
              </a:spcBef>
              <a:spcAft>
                <a:spcPts val="0"/>
              </a:spcAft>
              <a:buClr>
                <a:schemeClr val="dk1"/>
              </a:buClr>
              <a:buSzPts val="3800"/>
              <a:buNone/>
              <a:defRPr b="1" sz="3800"/>
            </a:lvl8pPr>
            <a:lvl9pPr indent="-228600" lvl="8" marL="4114800" algn="l">
              <a:spcBef>
                <a:spcPts val="760"/>
              </a:spcBef>
              <a:spcAft>
                <a:spcPts val="0"/>
              </a:spcAft>
              <a:buClr>
                <a:schemeClr val="dk1"/>
              </a:buClr>
              <a:buSzPts val="3800"/>
              <a:buNone/>
              <a:defRPr b="1" sz="3800"/>
            </a:lvl9pPr>
          </a:lstStyle>
          <a:p/>
        </p:txBody>
      </p:sp>
      <p:sp>
        <p:nvSpPr>
          <p:cNvPr id="71" name="Google Shape;71;p22"/>
          <p:cNvSpPr txBox="1"/>
          <p:nvPr>
            <p:ph idx="2" type="body"/>
          </p:nvPr>
        </p:nvSpPr>
        <p:spPr>
          <a:xfrm>
            <a:off x="1219279" y="4338674"/>
            <a:ext cx="10774537" cy="7882454"/>
          </a:xfrm>
          <a:prstGeom prst="rect">
            <a:avLst/>
          </a:prstGeom>
          <a:noFill/>
          <a:ln>
            <a:noFill/>
          </a:ln>
        </p:spPr>
        <p:txBody>
          <a:bodyPr anchorCtr="0" anchor="t" bIns="108000" lIns="216025" spcFirstLastPara="1" rIns="216025" wrap="square" tIns="108000">
            <a:noAutofit/>
          </a:bodyPr>
          <a:lstStyle>
            <a:lvl1pPr indent="-590550" lvl="0" marL="457200" algn="l">
              <a:spcBef>
                <a:spcPts val="1140"/>
              </a:spcBef>
              <a:spcAft>
                <a:spcPts val="0"/>
              </a:spcAft>
              <a:buClr>
                <a:schemeClr val="dk1"/>
              </a:buClr>
              <a:buSzPts val="5700"/>
              <a:buChar char="•"/>
              <a:defRPr sz="5700"/>
            </a:lvl1pPr>
            <a:lvl2pPr indent="-527050" lvl="1" marL="914400" algn="l">
              <a:spcBef>
                <a:spcPts val="940"/>
              </a:spcBef>
              <a:spcAft>
                <a:spcPts val="0"/>
              </a:spcAft>
              <a:buClr>
                <a:schemeClr val="dk1"/>
              </a:buClr>
              <a:buSzPts val="4700"/>
              <a:buChar char="–"/>
              <a:defRPr sz="4700"/>
            </a:lvl2pPr>
            <a:lvl3pPr indent="-501650" lvl="2" marL="1371600" algn="l">
              <a:spcBef>
                <a:spcPts val="860"/>
              </a:spcBef>
              <a:spcAft>
                <a:spcPts val="0"/>
              </a:spcAft>
              <a:buClr>
                <a:schemeClr val="dk1"/>
              </a:buClr>
              <a:buSzPts val="4300"/>
              <a:buChar char="•"/>
              <a:defRPr sz="4300"/>
            </a:lvl3pPr>
            <a:lvl4pPr indent="-469900" lvl="3" marL="1828800" algn="l">
              <a:spcBef>
                <a:spcPts val="760"/>
              </a:spcBef>
              <a:spcAft>
                <a:spcPts val="0"/>
              </a:spcAft>
              <a:buClr>
                <a:schemeClr val="dk1"/>
              </a:buClr>
              <a:buSzPts val="3800"/>
              <a:buChar char="–"/>
              <a:defRPr sz="3800"/>
            </a:lvl4pPr>
            <a:lvl5pPr indent="-469900" lvl="4" marL="2286000" algn="l">
              <a:spcBef>
                <a:spcPts val="760"/>
              </a:spcBef>
              <a:spcAft>
                <a:spcPts val="0"/>
              </a:spcAft>
              <a:buClr>
                <a:schemeClr val="dk1"/>
              </a:buClr>
              <a:buSzPts val="3800"/>
              <a:buChar char="»"/>
              <a:defRPr sz="3800"/>
            </a:lvl5pPr>
            <a:lvl6pPr indent="-469900" lvl="5" marL="2743200" algn="l">
              <a:spcBef>
                <a:spcPts val="760"/>
              </a:spcBef>
              <a:spcAft>
                <a:spcPts val="0"/>
              </a:spcAft>
              <a:buClr>
                <a:schemeClr val="dk1"/>
              </a:buClr>
              <a:buSzPts val="3800"/>
              <a:buChar char="•"/>
              <a:defRPr sz="3800"/>
            </a:lvl6pPr>
            <a:lvl7pPr indent="-469900" lvl="6" marL="3200400" algn="l">
              <a:spcBef>
                <a:spcPts val="760"/>
              </a:spcBef>
              <a:spcAft>
                <a:spcPts val="0"/>
              </a:spcAft>
              <a:buClr>
                <a:schemeClr val="dk1"/>
              </a:buClr>
              <a:buSzPts val="3800"/>
              <a:buChar char="•"/>
              <a:defRPr sz="3800"/>
            </a:lvl7pPr>
            <a:lvl8pPr indent="-469900" lvl="7" marL="3657600" algn="l">
              <a:spcBef>
                <a:spcPts val="760"/>
              </a:spcBef>
              <a:spcAft>
                <a:spcPts val="0"/>
              </a:spcAft>
              <a:buClr>
                <a:schemeClr val="dk1"/>
              </a:buClr>
              <a:buSzPts val="3800"/>
              <a:buChar char="•"/>
              <a:defRPr sz="3800"/>
            </a:lvl8pPr>
            <a:lvl9pPr indent="-469900" lvl="8" marL="4114800" algn="l">
              <a:spcBef>
                <a:spcPts val="760"/>
              </a:spcBef>
              <a:spcAft>
                <a:spcPts val="0"/>
              </a:spcAft>
              <a:buClr>
                <a:schemeClr val="dk1"/>
              </a:buClr>
              <a:buSzPts val="3800"/>
              <a:buChar char="•"/>
              <a:defRPr sz="3800"/>
            </a:lvl9pPr>
          </a:lstStyle>
          <a:p/>
        </p:txBody>
      </p:sp>
      <p:sp>
        <p:nvSpPr>
          <p:cNvPr id="72" name="Google Shape;72;p22"/>
          <p:cNvSpPr txBox="1"/>
          <p:nvPr>
            <p:ph idx="3" type="body"/>
          </p:nvPr>
        </p:nvSpPr>
        <p:spPr>
          <a:xfrm>
            <a:off x="12387542" y="3062408"/>
            <a:ext cx="10778768" cy="1276266"/>
          </a:xfrm>
          <a:prstGeom prst="rect">
            <a:avLst/>
          </a:prstGeom>
          <a:noFill/>
          <a:ln>
            <a:noFill/>
          </a:ln>
        </p:spPr>
        <p:txBody>
          <a:bodyPr anchorCtr="0" anchor="b" bIns="108000" lIns="216025" spcFirstLastPara="1" rIns="216025" wrap="square" tIns="108000">
            <a:noAutofit/>
          </a:bodyPr>
          <a:lstStyle>
            <a:lvl1pPr indent="-228600" lvl="0" marL="457200" algn="l">
              <a:spcBef>
                <a:spcPts val="1140"/>
              </a:spcBef>
              <a:spcAft>
                <a:spcPts val="0"/>
              </a:spcAft>
              <a:buClr>
                <a:schemeClr val="dk1"/>
              </a:buClr>
              <a:buSzPts val="5700"/>
              <a:buNone/>
              <a:defRPr b="1" sz="5700"/>
            </a:lvl1pPr>
            <a:lvl2pPr indent="-228600" lvl="1" marL="914400" algn="l">
              <a:spcBef>
                <a:spcPts val="940"/>
              </a:spcBef>
              <a:spcAft>
                <a:spcPts val="0"/>
              </a:spcAft>
              <a:buClr>
                <a:schemeClr val="dk1"/>
              </a:buClr>
              <a:buSzPts val="4700"/>
              <a:buNone/>
              <a:defRPr b="1" sz="4700"/>
            </a:lvl2pPr>
            <a:lvl3pPr indent="-228600" lvl="2" marL="1371600" algn="l">
              <a:spcBef>
                <a:spcPts val="860"/>
              </a:spcBef>
              <a:spcAft>
                <a:spcPts val="0"/>
              </a:spcAft>
              <a:buClr>
                <a:schemeClr val="dk1"/>
              </a:buClr>
              <a:buSzPts val="4300"/>
              <a:buNone/>
              <a:defRPr b="1" sz="4300"/>
            </a:lvl3pPr>
            <a:lvl4pPr indent="-228600" lvl="3" marL="1828800" algn="l">
              <a:spcBef>
                <a:spcPts val="760"/>
              </a:spcBef>
              <a:spcAft>
                <a:spcPts val="0"/>
              </a:spcAft>
              <a:buClr>
                <a:schemeClr val="dk1"/>
              </a:buClr>
              <a:buSzPts val="3800"/>
              <a:buNone/>
              <a:defRPr b="1" sz="3800"/>
            </a:lvl4pPr>
            <a:lvl5pPr indent="-228600" lvl="4" marL="2286000" algn="l">
              <a:spcBef>
                <a:spcPts val="760"/>
              </a:spcBef>
              <a:spcAft>
                <a:spcPts val="0"/>
              </a:spcAft>
              <a:buClr>
                <a:schemeClr val="dk1"/>
              </a:buClr>
              <a:buSzPts val="3800"/>
              <a:buNone/>
              <a:defRPr b="1" sz="3800"/>
            </a:lvl5pPr>
            <a:lvl6pPr indent="-228600" lvl="5" marL="2743200" algn="l">
              <a:spcBef>
                <a:spcPts val="760"/>
              </a:spcBef>
              <a:spcAft>
                <a:spcPts val="0"/>
              </a:spcAft>
              <a:buClr>
                <a:schemeClr val="dk1"/>
              </a:buClr>
              <a:buSzPts val="3800"/>
              <a:buNone/>
              <a:defRPr b="1" sz="3800"/>
            </a:lvl6pPr>
            <a:lvl7pPr indent="-228600" lvl="6" marL="3200400" algn="l">
              <a:spcBef>
                <a:spcPts val="760"/>
              </a:spcBef>
              <a:spcAft>
                <a:spcPts val="0"/>
              </a:spcAft>
              <a:buClr>
                <a:schemeClr val="dk1"/>
              </a:buClr>
              <a:buSzPts val="3800"/>
              <a:buNone/>
              <a:defRPr b="1" sz="3800"/>
            </a:lvl7pPr>
            <a:lvl8pPr indent="-228600" lvl="7" marL="3657600" algn="l">
              <a:spcBef>
                <a:spcPts val="760"/>
              </a:spcBef>
              <a:spcAft>
                <a:spcPts val="0"/>
              </a:spcAft>
              <a:buClr>
                <a:schemeClr val="dk1"/>
              </a:buClr>
              <a:buSzPts val="3800"/>
              <a:buNone/>
              <a:defRPr b="1" sz="3800"/>
            </a:lvl8pPr>
            <a:lvl9pPr indent="-228600" lvl="8" marL="4114800" algn="l">
              <a:spcBef>
                <a:spcPts val="760"/>
              </a:spcBef>
              <a:spcAft>
                <a:spcPts val="0"/>
              </a:spcAft>
              <a:buClr>
                <a:schemeClr val="dk1"/>
              </a:buClr>
              <a:buSzPts val="3800"/>
              <a:buNone/>
              <a:defRPr b="1" sz="3800"/>
            </a:lvl9pPr>
          </a:lstStyle>
          <a:p/>
        </p:txBody>
      </p:sp>
      <p:sp>
        <p:nvSpPr>
          <p:cNvPr id="73" name="Google Shape;73;p22"/>
          <p:cNvSpPr txBox="1"/>
          <p:nvPr>
            <p:ph idx="4" type="body"/>
          </p:nvPr>
        </p:nvSpPr>
        <p:spPr>
          <a:xfrm>
            <a:off x="12387542" y="4338674"/>
            <a:ext cx="10778768" cy="7882454"/>
          </a:xfrm>
          <a:prstGeom prst="rect">
            <a:avLst/>
          </a:prstGeom>
          <a:noFill/>
          <a:ln>
            <a:noFill/>
          </a:ln>
        </p:spPr>
        <p:txBody>
          <a:bodyPr anchorCtr="0" anchor="t" bIns="108000" lIns="216025" spcFirstLastPara="1" rIns="216025" wrap="square" tIns="108000">
            <a:noAutofit/>
          </a:bodyPr>
          <a:lstStyle>
            <a:lvl1pPr indent="-590550" lvl="0" marL="457200" algn="l">
              <a:spcBef>
                <a:spcPts val="1140"/>
              </a:spcBef>
              <a:spcAft>
                <a:spcPts val="0"/>
              </a:spcAft>
              <a:buClr>
                <a:schemeClr val="dk1"/>
              </a:buClr>
              <a:buSzPts val="5700"/>
              <a:buChar char="•"/>
              <a:defRPr sz="5700"/>
            </a:lvl1pPr>
            <a:lvl2pPr indent="-527050" lvl="1" marL="914400" algn="l">
              <a:spcBef>
                <a:spcPts val="940"/>
              </a:spcBef>
              <a:spcAft>
                <a:spcPts val="0"/>
              </a:spcAft>
              <a:buClr>
                <a:schemeClr val="dk1"/>
              </a:buClr>
              <a:buSzPts val="4700"/>
              <a:buChar char="–"/>
              <a:defRPr sz="4700"/>
            </a:lvl2pPr>
            <a:lvl3pPr indent="-501650" lvl="2" marL="1371600" algn="l">
              <a:spcBef>
                <a:spcPts val="860"/>
              </a:spcBef>
              <a:spcAft>
                <a:spcPts val="0"/>
              </a:spcAft>
              <a:buClr>
                <a:schemeClr val="dk1"/>
              </a:buClr>
              <a:buSzPts val="4300"/>
              <a:buChar char="•"/>
              <a:defRPr sz="4300"/>
            </a:lvl3pPr>
            <a:lvl4pPr indent="-469900" lvl="3" marL="1828800" algn="l">
              <a:spcBef>
                <a:spcPts val="760"/>
              </a:spcBef>
              <a:spcAft>
                <a:spcPts val="0"/>
              </a:spcAft>
              <a:buClr>
                <a:schemeClr val="dk1"/>
              </a:buClr>
              <a:buSzPts val="3800"/>
              <a:buChar char="–"/>
              <a:defRPr sz="3800"/>
            </a:lvl4pPr>
            <a:lvl5pPr indent="-469900" lvl="4" marL="2286000" algn="l">
              <a:spcBef>
                <a:spcPts val="760"/>
              </a:spcBef>
              <a:spcAft>
                <a:spcPts val="0"/>
              </a:spcAft>
              <a:buClr>
                <a:schemeClr val="dk1"/>
              </a:buClr>
              <a:buSzPts val="3800"/>
              <a:buChar char="»"/>
              <a:defRPr sz="3800"/>
            </a:lvl5pPr>
            <a:lvl6pPr indent="-469900" lvl="5" marL="2743200" algn="l">
              <a:spcBef>
                <a:spcPts val="760"/>
              </a:spcBef>
              <a:spcAft>
                <a:spcPts val="0"/>
              </a:spcAft>
              <a:buClr>
                <a:schemeClr val="dk1"/>
              </a:buClr>
              <a:buSzPts val="3800"/>
              <a:buChar char="•"/>
              <a:defRPr sz="3800"/>
            </a:lvl6pPr>
            <a:lvl7pPr indent="-469900" lvl="6" marL="3200400" algn="l">
              <a:spcBef>
                <a:spcPts val="760"/>
              </a:spcBef>
              <a:spcAft>
                <a:spcPts val="0"/>
              </a:spcAft>
              <a:buClr>
                <a:schemeClr val="dk1"/>
              </a:buClr>
              <a:buSzPts val="3800"/>
              <a:buChar char="•"/>
              <a:defRPr sz="3800"/>
            </a:lvl7pPr>
            <a:lvl8pPr indent="-469900" lvl="7" marL="3657600" algn="l">
              <a:spcBef>
                <a:spcPts val="760"/>
              </a:spcBef>
              <a:spcAft>
                <a:spcPts val="0"/>
              </a:spcAft>
              <a:buClr>
                <a:schemeClr val="dk1"/>
              </a:buClr>
              <a:buSzPts val="3800"/>
              <a:buChar char="•"/>
              <a:defRPr sz="3800"/>
            </a:lvl8pPr>
            <a:lvl9pPr indent="-469900" lvl="8" marL="4114800" algn="l">
              <a:spcBef>
                <a:spcPts val="760"/>
              </a:spcBef>
              <a:spcAft>
                <a:spcPts val="0"/>
              </a:spcAft>
              <a:buClr>
                <a:schemeClr val="dk1"/>
              </a:buClr>
              <a:buSzPts val="3800"/>
              <a:buChar char="•"/>
              <a:defRPr sz="3800"/>
            </a:lvl9pPr>
          </a:lstStyle>
          <a:p/>
        </p:txBody>
      </p:sp>
      <p:sp>
        <p:nvSpPr>
          <p:cNvPr id="74" name="Google Shape;74;p22"/>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2"/>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7" name="Shape 77"/>
        <p:cNvGrpSpPr/>
        <p:nvPr/>
      </p:nvGrpSpPr>
      <p:grpSpPr>
        <a:xfrm>
          <a:off x="0" y="0"/>
          <a:ext cx="0" cy="0"/>
          <a:chOff x="0" y="0"/>
          <a:chExt cx="0" cy="0"/>
        </a:xfrm>
      </p:grpSpPr>
      <p:sp>
        <p:nvSpPr>
          <p:cNvPr id="78" name="Google Shape;78;p23"/>
          <p:cNvSpPr txBox="1"/>
          <p:nvPr>
            <p:ph type="title"/>
          </p:nvPr>
        </p:nvSpPr>
        <p:spPr>
          <a:xfrm>
            <a:off x="1219200" y="547687"/>
            <a:ext cx="21947187" cy="2279650"/>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3"/>
          <p:cNvSpPr txBox="1"/>
          <p:nvPr>
            <p:ph idx="1" type="body"/>
          </p:nvPr>
        </p:nvSpPr>
        <p:spPr>
          <a:xfrm>
            <a:off x="1219280" y="3192252"/>
            <a:ext cx="10770301" cy="9028877"/>
          </a:xfrm>
          <a:prstGeom prst="rect">
            <a:avLst/>
          </a:prstGeom>
          <a:noFill/>
          <a:ln>
            <a:noFill/>
          </a:ln>
        </p:spPr>
        <p:txBody>
          <a:bodyPr anchorCtr="0" anchor="t" bIns="108000" lIns="216025" spcFirstLastPara="1" rIns="216025" wrap="square" tIns="108000">
            <a:noAutofit/>
          </a:bodyPr>
          <a:lstStyle>
            <a:lvl1pPr indent="-647700" lvl="0" marL="457200" algn="l">
              <a:spcBef>
                <a:spcPts val="1320"/>
              </a:spcBef>
              <a:spcAft>
                <a:spcPts val="0"/>
              </a:spcAft>
              <a:buClr>
                <a:schemeClr val="dk1"/>
              </a:buClr>
              <a:buSzPts val="6600"/>
              <a:buChar char="•"/>
              <a:defRPr sz="6600"/>
            </a:lvl1pPr>
            <a:lvl2pPr indent="-590550" lvl="1" marL="914400" algn="l">
              <a:spcBef>
                <a:spcPts val="1140"/>
              </a:spcBef>
              <a:spcAft>
                <a:spcPts val="0"/>
              </a:spcAft>
              <a:buClr>
                <a:schemeClr val="dk1"/>
              </a:buClr>
              <a:buSzPts val="5700"/>
              <a:buChar char="–"/>
              <a:defRPr sz="5700"/>
            </a:lvl2pPr>
            <a:lvl3pPr indent="-527050" lvl="2" marL="1371600" algn="l">
              <a:spcBef>
                <a:spcPts val="940"/>
              </a:spcBef>
              <a:spcAft>
                <a:spcPts val="0"/>
              </a:spcAft>
              <a:buClr>
                <a:schemeClr val="dk1"/>
              </a:buClr>
              <a:buSzPts val="4700"/>
              <a:buChar char="•"/>
              <a:defRPr sz="4700"/>
            </a:lvl3pPr>
            <a:lvl4pPr indent="-501650" lvl="3" marL="1828800" algn="l">
              <a:spcBef>
                <a:spcPts val="860"/>
              </a:spcBef>
              <a:spcAft>
                <a:spcPts val="0"/>
              </a:spcAft>
              <a:buClr>
                <a:schemeClr val="dk1"/>
              </a:buClr>
              <a:buSzPts val="4300"/>
              <a:buChar char="–"/>
              <a:defRPr sz="4300"/>
            </a:lvl4pPr>
            <a:lvl5pPr indent="-501650" lvl="4" marL="2286000" algn="l">
              <a:spcBef>
                <a:spcPts val="860"/>
              </a:spcBef>
              <a:spcAft>
                <a:spcPts val="0"/>
              </a:spcAft>
              <a:buClr>
                <a:schemeClr val="dk1"/>
              </a:buClr>
              <a:buSzPts val="4300"/>
              <a:buChar char="»"/>
              <a:defRPr sz="4300"/>
            </a:lvl5pPr>
            <a:lvl6pPr indent="-501650" lvl="5" marL="2743200" algn="l">
              <a:spcBef>
                <a:spcPts val="860"/>
              </a:spcBef>
              <a:spcAft>
                <a:spcPts val="0"/>
              </a:spcAft>
              <a:buClr>
                <a:schemeClr val="dk1"/>
              </a:buClr>
              <a:buSzPts val="4300"/>
              <a:buChar char="•"/>
              <a:defRPr sz="4300"/>
            </a:lvl6pPr>
            <a:lvl7pPr indent="-501650" lvl="6" marL="3200400" algn="l">
              <a:spcBef>
                <a:spcPts val="860"/>
              </a:spcBef>
              <a:spcAft>
                <a:spcPts val="0"/>
              </a:spcAft>
              <a:buClr>
                <a:schemeClr val="dk1"/>
              </a:buClr>
              <a:buSzPts val="4300"/>
              <a:buChar char="•"/>
              <a:defRPr sz="4300"/>
            </a:lvl7pPr>
            <a:lvl8pPr indent="-501650" lvl="7" marL="3657600" algn="l">
              <a:spcBef>
                <a:spcPts val="860"/>
              </a:spcBef>
              <a:spcAft>
                <a:spcPts val="0"/>
              </a:spcAft>
              <a:buClr>
                <a:schemeClr val="dk1"/>
              </a:buClr>
              <a:buSzPts val="4300"/>
              <a:buChar char="•"/>
              <a:defRPr sz="4300"/>
            </a:lvl8pPr>
            <a:lvl9pPr indent="-501650" lvl="8" marL="4114800" algn="l">
              <a:spcBef>
                <a:spcPts val="860"/>
              </a:spcBef>
              <a:spcAft>
                <a:spcPts val="0"/>
              </a:spcAft>
              <a:buClr>
                <a:schemeClr val="dk1"/>
              </a:buClr>
              <a:buSzPts val="4300"/>
              <a:buChar char="•"/>
              <a:defRPr sz="4300"/>
            </a:lvl9pPr>
          </a:lstStyle>
          <a:p/>
        </p:txBody>
      </p:sp>
      <p:sp>
        <p:nvSpPr>
          <p:cNvPr id="80" name="Google Shape;80;p23"/>
          <p:cNvSpPr txBox="1"/>
          <p:nvPr>
            <p:ph idx="2" type="body"/>
          </p:nvPr>
        </p:nvSpPr>
        <p:spPr>
          <a:xfrm>
            <a:off x="12396007" y="3192252"/>
            <a:ext cx="10770301" cy="9028877"/>
          </a:xfrm>
          <a:prstGeom prst="rect">
            <a:avLst/>
          </a:prstGeom>
          <a:noFill/>
          <a:ln>
            <a:noFill/>
          </a:ln>
        </p:spPr>
        <p:txBody>
          <a:bodyPr anchorCtr="0" anchor="t" bIns="108000" lIns="216025" spcFirstLastPara="1" rIns="216025" wrap="square" tIns="108000">
            <a:noAutofit/>
          </a:bodyPr>
          <a:lstStyle>
            <a:lvl1pPr indent="-647700" lvl="0" marL="457200" algn="l">
              <a:spcBef>
                <a:spcPts val="1320"/>
              </a:spcBef>
              <a:spcAft>
                <a:spcPts val="0"/>
              </a:spcAft>
              <a:buClr>
                <a:schemeClr val="dk1"/>
              </a:buClr>
              <a:buSzPts val="6600"/>
              <a:buChar char="•"/>
              <a:defRPr sz="6600"/>
            </a:lvl1pPr>
            <a:lvl2pPr indent="-590550" lvl="1" marL="914400" algn="l">
              <a:spcBef>
                <a:spcPts val="1140"/>
              </a:spcBef>
              <a:spcAft>
                <a:spcPts val="0"/>
              </a:spcAft>
              <a:buClr>
                <a:schemeClr val="dk1"/>
              </a:buClr>
              <a:buSzPts val="5700"/>
              <a:buChar char="–"/>
              <a:defRPr sz="5700"/>
            </a:lvl2pPr>
            <a:lvl3pPr indent="-527050" lvl="2" marL="1371600" algn="l">
              <a:spcBef>
                <a:spcPts val="940"/>
              </a:spcBef>
              <a:spcAft>
                <a:spcPts val="0"/>
              </a:spcAft>
              <a:buClr>
                <a:schemeClr val="dk1"/>
              </a:buClr>
              <a:buSzPts val="4700"/>
              <a:buChar char="•"/>
              <a:defRPr sz="4700"/>
            </a:lvl3pPr>
            <a:lvl4pPr indent="-501650" lvl="3" marL="1828800" algn="l">
              <a:spcBef>
                <a:spcPts val="860"/>
              </a:spcBef>
              <a:spcAft>
                <a:spcPts val="0"/>
              </a:spcAft>
              <a:buClr>
                <a:schemeClr val="dk1"/>
              </a:buClr>
              <a:buSzPts val="4300"/>
              <a:buChar char="–"/>
              <a:defRPr sz="4300"/>
            </a:lvl4pPr>
            <a:lvl5pPr indent="-501650" lvl="4" marL="2286000" algn="l">
              <a:spcBef>
                <a:spcPts val="860"/>
              </a:spcBef>
              <a:spcAft>
                <a:spcPts val="0"/>
              </a:spcAft>
              <a:buClr>
                <a:schemeClr val="dk1"/>
              </a:buClr>
              <a:buSzPts val="4300"/>
              <a:buChar char="»"/>
              <a:defRPr sz="4300"/>
            </a:lvl5pPr>
            <a:lvl6pPr indent="-501650" lvl="5" marL="2743200" algn="l">
              <a:spcBef>
                <a:spcPts val="860"/>
              </a:spcBef>
              <a:spcAft>
                <a:spcPts val="0"/>
              </a:spcAft>
              <a:buClr>
                <a:schemeClr val="dk1"/>
              </a:buClr>
              <a:buSzPts val="4300"/>
              <a:buChar char="•"/>
              <a:defRPr sz="4300"/>
            </a:lvl6pPr>
            <a:lvl7pPr indent="-501650" lvl="6" marL="3200400" algn="l">
              <a:spcBef>
                <a:spcPts val="860"/>
              </a:spcBef>
              <a:spcAft>
                <a:spcPts val="0"/>
              </a:spcAft>
              <a:buClr>
                <a:schemeClr val="dk1"/>
              </a:buClr>
              <a:buSzPts val="4300"/>
              <a:buChar char="•"/>
              <a:defRPr sz="4300"/>
            </a:lvl7pPr>
            <a:lvl8pPr indent="-501650" lvl="7" marL="3657600" algn="l">
              <a:spcBef>
                <a:spcPts val="860"/>
              </a:spcBef>
              <a:spcAft>
                <a:spcPts val="0"/>
              </a:spcAft>
              <a:buClr>
                <a:schemeClr val="dk1"/>
              </a:buClr>
              <a:buSzPts val="4300"/>
              <a:buChar char="•"/>
              <a:defRPr sz="4300"/>
            </a:lvl8pPr>
            <a:lvl9pPr indent="-501650" lvl="8" marL="4114800" algn="l">
              <a:spcBef>
                <a:spcPts val="860"/>
              </a:spcBef>
              <a:spcAft>
                <a:spcPts val="0"/>
              </a:spcAft>
              <a:buClr>
                <a:schemeClr val="dk1"/>
              </a:buClr>
              <a:buSzPts val="4300"/>
              <a:buChar char="•"/>
              <a:defRPr sz="4300"/>
            </a:lvl9pPr>
          </a:lstStyle>
          <a:p/>
        </p:txBody>
      </p:sp>
      <p:sp>
        <p:nvSpPr>
          <p:cNvPr id="81" name="Google Shape;81;p23"/>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1219200" y="547687"/>
            <a:ext cx="21947187" cy="2279650"/>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1219200" y="3192462"/>
            <a:ext cx="21947187" cy="9028112"/>
          </a:xfrm>
          <a:prstGeom prst="rect">
            <a:avLst/>
          </a:prstGeom>
          <a:noFill/>
          <a:ln>
            <a:noFill/>
          </a:ln>
        </p:spPr>
        <p:txBody>
          <a:bodyPr anchorCtr="0" anchor="t" bIns="108000" lIns="216025" spcFirstLastPara="1" rIns="216025" wrap="square" tIns="1080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1926294" y="8791358"/>
            <a:ext cx="20727750" cy="2717214"/>
          </a:xfrm>
          <a:prstGeom prst="rect">
            <a:avLst/>
          </a:prstGeom>
          <a:noFill/>
          <a:ln>
            <a:noFill/>
          </a:ln>
        </p:spPr>
        <p:txBody>
          <a:bodyPr anchorCtr="0" anchor="t" bIns="108000" lIns="216025" spcFirstLastPara="1" rIns="216025" wrap="square" tIns="108000">
            <a:noAutofit/>
          </a:bodyPr>
          <a:lstStyle>
            <a:lvl1pPr lvl="0" algn="l">
              <a:spcBef>
                <a:spcPts val="0"/>
              </a:spcBef>
              <a:spcAft>
                <a:spcPts val="0"/>
              </a:spcAft>
              <a:buClr>
                <a:schemeClr val="dk1"/>
              </a:buClr>
              <a:buSzPts val="9500"/>
              <a:buFont typeface="Calibri"/>
              <a:buNone/>
              <a:defRPr b="1" sz="9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1926294" y="5798624"/>
            <a:ext cx="20727750" cy="2992734"/>
          </a:xfrm>
          <a:prstGeom prst="rect">
            <a:avLst/>
          </a:prstGeom>
          <a:noFill/>
          <a:ln>
            <a:noFill/>
          </a:ln>
        </p:spPr>
        <p:txBody>
          <a:bodyPr anchorCtr="0" anchor="b" bIns="108000" lIns="216025" spcFirstLastPara="1" rIns="216025" wrap="square" tIns="108000">
            <a:noAutofit/>
          </a:bodyPr>
          <a:lstStyle>
            <a:lvl1pPr indent="-228600" lvl="0" marL="457200" algn="l">
              <a:spcBef>
                <a:spcPts val="940"/>
              </a:spcBef>
              <a:spcAft>
                <a:spcPts val="0"/>
              </a:spcAft>
              <a:buClr>
                <a:srgbClr val="888888"/>
              </a:buClr>
              <a:buSzPts val="4700"/>
              <a:buNone/>
              <a:defRPr sz="4700">
                <a:solidFill>
                  <a:srgbClr val="888888"/>
                </a:solidFill>
              </a:defRPr>
            </a:lvl1pPr>
            <a:lvl2pPr indent="-228600" lvl="1" marL="914400" algn="l">
              <a:spcBef>
                <a:spcPts val="860"/>
              </a:spcBef>
              <a:spcAft>
                <a:spcPts val="0"/>
              </a:spcAft>
              <a:buClr>
                <a:srgbClr val="888888"/>
              </a:buClr>
              <a:buSzPts val="4300"/>
              <a:buNone/>
              <a:defRPr sz="4300">
                <a:solidFill>
                  <a:srgbClr val="888888"/>
                </a:solidFill>
              </a:defRPr>
            </a:lvl2pPr>
            <a:lvl3pPr indent="-228600" lvl="2" marL="1371600" algn="l">
              <a:spcBef>
                <a:spcPts val="760"/>
              </a:spcBef>
              <a:spcAft>
                <a:spcPts val="0"/>
              </a:spcAft>
              <a:buClr>
                <a:srgbClr val="888888"/>
              </a:buClr>
              <a:buSzPts val="3800"/>
              <a:buNone/>
              <a:defRPr sz="3800">
                <a:solidFill>
                  <a:srgbClr val="888888"/>
                </a:solidFill>
              </a:defRPr>
            </a:lvl3pPr>
            <a:lvl4pPr indent="-228600" lvl="3" marL="1828800" algn="l">
              <a:spcBef>
                <a:spcPts val="660"/>
              </a:spcBef>
              <a:spcAft>
                <a:spcPts val="0"/>
              </a:spcAft>
              <a:buClr>
                <a:srgbClr val="888888"/>
              </a:buClr>
              <a:buSzPts val="3300"/>
              <a:buNone/>
              <a:defRPr sz="3300">
                <a:solidFill>
                  <a:srgbClr val="888888"/>
                </a:solidFill>
              </a:defRPr>
            </a:lvl4pPr>
            <a:lvl5pPr indent="-228600" lvl="4" marL="2286000" algn="l">
              <a:spcBef>
                <a:spcPts val="660"/>
              </a:spcBef>
              <a:spcAft>
                <a:spcPts val="0"/>
              </a:spcAft>
              <a:buClr>
                <a:srgbClr val="888888"/>
              </a:buClr>
              <a:buSzPts val="3300"/>
              <a:buNone/>
              <a:defRPr sz="3300">
                <a:solidFill>
                  <a:srgbClr val="888888"/>
                </a:solidFill>
              </a:defRPr>
            </a:lvl5pPr>
            <a:lvl6pPr indent="-228600" lvl="5" marL="2743200" algn="l">
              <a:spcBef>
                <a:spcPts val="660"/>
              </a:spcBef>
              <a:spcAft>
                <a:spcPts val="0"/>
              </a:spcAft>
              <a:buClr>
                <a:srgbClr val="888888"/>
              </a:buClr>
              <a:buSzPts val="3300"/>
              <a:buNone/>
              <a:defRPr sz="3300">
                <a:solidFill>
                  <a:srgbClr val="888888"/>
                </a:solidFill>
              </a:defRPr>
            </a:lvl6pPr>
            <a:lvl7pPr indent="-228600" lvl="6" marL="3200400" algn="l">
              <a:spcBef>
                <a:spcPts val="660"/>
              </a:spcBef>
              <a:spcAft>
                <a:spcPts val="0"/>
              </a:spcAft>
              <a:buClr>
                <a:srgbClr val="888888"/>
              </a:buClr>
              <a:buSzPts val="3300"/>
              <a:buNone/>
              <a:defRPr sz="3300">
                <a:solidFill>
                  <a:srgbClr val="888888"/>
                </a:solidFill>
              </a:defRPr>
            </a:lvl7pPr>
            <a:lvl8pPr indent="-228600" lvl="7" marL="3657600" algn="l">
              <a:spcBef>
                <a:spcPts val="660"/>
              </a:spcBef>
              <a:spcAft>
                <a:spcPts val="0"/>
              </a:spcAft>
              <a:buClr>
                <a:srgbClr val="888888"/>
              </a:buClr>
              <a:buSzPts val="3300"/>
              <a:buNone/>
              <a:defRPr sz="3300">
                <a:solidFill>
                  <a:srgbClr val="888888"/>
                </a:solidFill>
              </a:defRPr>
            </a:lvl8pPr>
            <a:lvl9pPr indent="-228600" lvl="8" marL="4114800" algn="l">
              <a:spcBef>
                <a:spcPts val="660"/>
              </a:spcBef>
              <a:spcAft>
                <a:spcPts val="0"/>
              </a:spcAft>
              <a:buClr>
                <a:srgbClr val="888888"/>
              </a:buClr>
              <a:buSzPts val="3300"/>
              <a:buNone/>
              <a:defRPr sz="3300">
                <a:solidFill>
                  <a:srgbClr val="888888"/>
                </a:solidFill>
              </a:defRPr>
            </a:lvl9pPr>
          </a:lstStyle>
          <a:p/>
        </p:txBody>
      </p:sp>
      <p:sp>
        <p:nvSpPr>
          <p:cNvPr id="30" name="Google Shape;30;p15"/>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33" name="Shape 33"/>
        <p:cNvGrpSpPr/>
        <p:nvPr/>
      </p:nvGrpSpPr>
      <p:grpSpPr>
        <a:xfrm>
          <a:off x="0" y="0"/>
          <a:ext cx="0" cy="0"/>
          <a:chOff x="0" y="0"/>
          <a:chExt cx="0" cy="0"/>
        </a:xfrm>
      </p:grpSpPr>
      <p:sp>
        <p:nvSpPr>
          <p:cNvPr id="34" name="Google Shape;34;p16"/>
          <p:cNvSpPr txBox="1"/>
          <p:nvPr>
            <p:ph type="title"/>
          </p:nvPr>
        </p:nvSpPr>
        <p:spPr>
          <a:xfrm rot="5400000">
            <a:off x="14586305" y="3641126"/>
            <a:ext cx="11673251" cy="5486757"/>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rot="5400000">
            <a:off x="3409577" y="-1642418"/>
            <a:ext cx="11673251" cy="16053846"/>
          </a:xfrm>
          <a:prstGeom prst="rect">
            <a:avLst/>
          </a:prstGeom>
          <a:noFill/>
          <a:ln>
            <a:noFill/>
          </a:ln>
        </p:spPr>
        <p:txBody>
          <a:bodyPr anchorCtr="0" anchor="t" bIns="108000" lIns="216025" spcFirstLastPara="1" rIns="216025" wrap="square" tIns="1080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16"/>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39" name="Shape 39"/>
        <p:cNvGrpSpPr/>
        <p:nvPr/>
      </p:nvGrpSpPr>
      <p:grpSpPr>
        <a:xfrm>
          <a:off x="0" y="0"/>
          <a:ext cx="0" cy="0"/>
          <a:chOff x="0" y="0"/>
          <a:chExt cx="0" cy="0"/>
        </a:xfrm>
      </p:grpSpPr>
      <p:sp>
        <p:nvSpPr>
          <p:cNvPr id="40" name="Google Shape;40;p17"/>
          <p:cNvSpPr txBox="1"/>
          <p:nvPr>
            <p:ph type="title"/>
          </p:nvPr>
        </p:nvSpPr>
        <p:spPr>
          <a:xfrm>
            <a:off x="1219200" y="547687"/>
            <a:ext cx="21947187" cy="2279650"/>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7"/>
          <p:cNvSpPr txBox="1"/>
          <p:nvPr>
            <p:ph idx="1" type="body"/>
          </p:nvPr>
        </p:nvSpPr>
        <p:spPr>
          <a:xfrm rot="5400000">
            <a:off x="7678738" y="-3267076"/>
            <a:ext cx="9028112" cy="21947187"/>
          </a:xfrm>
          <a:prstGeom prst="rect">
            <a:avLst/>
          </a:prstGeom>
          <a:noFill/>
          <a:ln>
            <a:noFill/>
          </a:ln>
        </p:spPr>
        <p:txBody>
          <a:bodyPr anchorCtr="0" anchor="t" bIns="108000" lIns="216025" spcFirstLastPara="1" rIns="216025" wrap="square" tIns="1080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17"/>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5" name="Shape 45"/>
        <p:cNvGrpSpPr/>
        <p:nvPr/>
      </p:nvGrpSpPr>
      <p:grpSpPr>
        <a:xfrm>
          <a:off x="0" y="0"/>
          <a:ext cx="0" cy="0"/>
          <a:chOff x="0" y="0"/>
          <a:chExt cx="0" cy="0"/>
        </a:xfrm>
      </p:grpSpPr>
      <p:sp>
        <p:nvSpPr>
          <p:cNvPr id="46" name="Google Shape;46;p18"/>
          <p:cNvSpPr txBox="1"/>
          <p:nvPr>
            <p:ph type="title"/>
          </p:nvPr>
        </p:nvSpPr>
        <p:spPr>
          <a:xfrm>
            <a:off x="4779746" y="9576752"/>
            <a:ext cx="14631353" cy="1130590"/>
          </a:xfrm>
          <a:prstGeom prst="rect">
            <a:avLst/>
          </a:prstGeom>
          <a:noFill/>
          <a:ln>
            <a:noFill/>
          </a:ln>
        </p:spPr>
        <p:txBody>
          <a:bodyPr anchorCtr="0" anchor="b" bIns="108000" lIns="216025" spcFirstLastPara="1" rIns="216025" wrap="square" tIns="108000">
            <a:noAutofit/>
          </a:bodyPr>
          <a:lstStyle>
            <a:lvl1pPr lvl="0" algn="l">
              <a:spcBef>
                <a:spcPts val="0"/>
              </a:spcBef>
              <a:spcAft>
                <a:spcPts val="0"/>
              </a:spcAft>
              <a:buClr>
                <a:schemeClr val="dk1"/>
              </a:buClr>
              <a:buSzPts val="4700"/>
              <a:buFont typeface="Calibri"/>
              <a:buNone/>
              <a:defRPr b="1" sz="4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8"/>
          <p:cNvSpPr/>
          <p:nvPr>
            <p:ph idx="2" type="pic"/>
          </p:nvPr>
        </p:nvSpPr>
        <p:spPr>
          <a:xfrm>
            <a:off x="4779746" y="1222430"/>
            <a:ext cx="14631353" cy="8208645"/>
          </a:xfrm>
          <a:prstGeom prst="rect">
            <a:avLst/>
          </a:prstGeom>
          <a:noFill/>
          <a:ln>
            <a:noFill/>
          </a:ln>
        </p:spPr>
      </p:sp>
      <p:sp>
        <p:nvSpPr>
          <p:cNvPr id="48" name="Google Shape;48;p18"/>
          <p:cNvSpPr txBox="1"/>
          <p:nvPr>
            <p:ph idx="1" type="body"/>
          </p:nvPr>
        </p:nvSpPr>
        <p:spPr>
          <a:xfrm>
            <a:off x="4779746" y="10707343"/>
            <a:ext cx="14631353" cy="1605625"/>
          </a:xfrm>
          <a:prstGeom prst="rect">
            <a:avLst/>
          </a:prstGeom>
          <a:noFill/>
          <a:ln>
            <a:noFill/>
          </a:ln>
        </p:spPr>
        <p:txBody>
          <a:bodyPr anchorCtr="0" anchor="t" bIns="108000" lIns="216025" spcFirstLastPara="1" rIns="216025" wrap="square" tIns="108000">
            <a:noAutofit/>
          </a:bodyPr>
          <a:lstStyle>
            <a:lvl1pPr indent="-228600" lvl="0" marL="457200" algn="l">
              <a:spcBef>
                <a:spcPts val="660"/>
              </a:spcBef>
              <a:spcAft>
                <a:spcPts val="0"/>
              </a:spcAft>
              <a:buClr>
                <a:schemeClr val="dk1"/>
              </a:buClr>
              <a:buSzPts val="3300"/>
              <a:buNone/>
              <a:defRPr sz="3300"/>
            </a:lvl1pPr>
            <a:lvl2pPr indent="-228600" lvl="1" marL="914400" algn="l">
              <a:spcBef>
                <a:spcPts val="560"/>
              </a:spcBef>
              <a:spcAft>
                <a:spcPts val="0"/>
              </a:spcAft>
              <a:buClr>
                <a:schemeClr val="dk1"/>
              </a:buClr>
              <a:buSzPts val="2800"/>
              <a:buNone/>
              <a:defRPr sz="2800"/>
            </a:lvl2pPr>
            <a:lvl3pPr indent="-228600" lvl="2" marL="1371600" algn="l">
              <a:spcBef>
                <a:spcPts val="480"/>
              </a:spcBef>
              <a:spcAft>
                <a:spcPts val="0"/>
              </a:spcAft>
              <a:buClr>
                <a:schemeClr val="dk1"/>
              </a:buClr>
              <a:buSzPts val="2400"/>
              <a:buNone/>
              <a:defRPr sz="2400"/>
            </a:lvl3pPr>
            <a:lvl4pPr indent="-228600" lvl="3" marL="1828800" algn="l">
              <a:spcBef>
                <a:spcPts val="420"/>
              </a:spcBef>
              <a:spcAft>
                <a:spcPts val="0"/>
              </a:spcAft>
              <a:buClr>
                <a:schemeClr val="dk1"/>
              </a:buClr>
              <a:buSzPts val="2100"/>
              <a:buNone/>
              <a:defRPr sz="2100"/>
            </a:lvl4pPr>
            <a:lvl5pPr indent="-228600" lvl="4" marL="2286000" algn="l">
              <a:spcBef>
                <a:spcPts val="420"/>
              </a:spcBef>
              <a:spcAft>
                <a:spcPts val="0"/>
              </a:spcAft>
              <a:buClr>
                <a:schemeClr val="dk1"/>
              </a:buClr>
              <a:buSzPts val="2100"/>
              <a:buNone/>
              <a:defRPr sz="2100"/>
            </a:lvl5pPr>
            <a:lvl6pPr indent="-228600" lvl="5" marL="2743200" algn="l">
              <a:spcBef>
                <a:spcPts val="420"/>
              </a:spcBef>
              <a:spcAft>
                <a:spcPts val="0"/>
              </a:spcAft>
              <a:buClr>
                <a:schemeClr val="dk1"/>
              </a:buClr>
              <a:buSzPts val="2100"/>
              <a:buNone/>
              <a:defRPr sz="2100"/>
            </a:lvl6pPr>
            <a:lvl7pPr indent="-228600" lvl="6" marL="3200400" algn="l">
              <a:spcBef>
                <a:spcPts val="420"/>
              </a:spcBef>
              <a:spcAft>
                <a:spcPts val="0"/>
              </a:spcAft>
              <a:buClr>
                <a:schemeClr val="dk1"/>
              </a:buClr>
              <a:buSzPts val="2100"/>
              <a:buNone/>
              <a:defRPr sz="2100"/>
            </a:lvl7pPr>
            <a:lvl8pPr indent="-228600" lvl="7" marL="3657600" algn="l">
              <a:spcBef>
                <a:spcPts val="420"/>
              </a:spcBef>
              <a:spcAft>
                <a:spcPts val="0"/>
              </a:spcAft>
              <a:buClr>
                <a:schemeClr val="dk1"/>
              </a:buClr>
              <a:buSzPts val="2100"/>
              <a:buNone/>
              <a:defRPr sz="2100"/>
            </a:lvl8pPr>
            <a:lvl9pPr indent="-228600" lvl="8" marL="4114800" algn="l">
              <a:spcBef>
                <a:spcPts val="420"/>
              </a:spcBef>
              <a:spcAft>
                <a:spcPts val="0"/>
              </a:spcAft>
              <a:buClr>
                <a:schemeClr val="dk1"/>
              </a:buClr>
              <a:buSzPts val="2100"/>
              <a:buNone/>
              <a:defRPr sz="2100"/>
            </a:lvl9pPr>
          </a:lstStyle>
          <a:p/>
        </p:txBody>
      </p:sp>
      <p:sp>
        <p:nvSpPr>
          <p:cNvPr id="49" name="Google Shape;49;p18"/>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8"/>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2" name="Shape 52"/>
        <p:cNvGrpSpPr/>
        <p:nvPr/>
      </p:nvGrpSpPr>
      <p:grpSpPr>
        <a:xfrm>
          <a:off x="0" y="0"/>
          <a:ext cx="0" cy="0"/>
          <a:chOff x="0" y="0"/>
          <a:chExt cx="0" cy="0"/>
        </a:xfrm>
      </p:grpSpPr>
      <p:sp>
        <p:nvSpPr>
          <p:cNvPr id="53" name="Google Shape;53;p19"/>
          <p:cNvSpPr txBox="1"/>
          <p:nvPr>
            <p:ph type="title"/>
          </p:nvPr>
        </p:nvSpPr>
        <p:spPr>
          <a:xfrm>
            <a:off x="1219281" y="544710"/>
            <a:ext cx="8022691" cy="2318182"/>
          </a:xfrm>
          <a:prstGeom prst="rect">
            <a:avLst/>
          </a:prstGeom>
          <a:noFill/>
          <a:ln>
            <a:noFill/>
          </a:ln>
        </p:spPr>
        <p:txBody>
          <a:bodyPr anchorCtr="0" anchor="b" bIns="108000" lIns="216025" spcFirstLastPara="1" rIns="216025" wrap="square" tIns="108000">
            <a:noAutofit/>
          </a:bodyPr>
          <a:lstStyle>
            <a:lvl1pPr lvl="0" algn="l">
              <a:spcBef>
                <a:spcPts val="0"/>
              </a:spcBef>
              <a:spcAft>
                <a:spcPts val="0"/>
              </a:spcAft>
              <a:buClr>
                <a:schemeClr val="dk1"/>
              </a:buClr>
              <a:buSzPts val="4700"/>
              <a:buFont typeface="Calibri"/>
              <a:buNone/>
              <a:defRPr b="1" sz="4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9"/>
          <p:cNvSpPr txBox="1"/>
          <p:nvPr>
            <p:ph idx="1" type="body"/>
          </p:nvPr>
        </p:nvSpPr>
        <p:spPr>
          <a:xfrm>
            <a:off x="9534087" y="544711"/>
            <a:ext cx="13632221" cy="11676418"/>
          </a:xfrm>
          <a:prstGeom prst="rect">
            <a:avLst/>
          </a:prstGeom>
          <a:noFill/>
          <a:ln>
            <a:noFill/>
          </a:ln>
        </p:spPr>
        <p:txBody>
          <a:bodyPr anchorCtr="0" anchor="t" bIns="108000" lIns="216025" spcFirstLastPara="1" rIns="216025" wrap="square" tIns="108000">
            <a:noAutofit/>
          </a:bodyPr>
          <a:lstStyle>
            <a:lvl1pPr indent="-711200" lvl="0" marL="457200" algn="l">
              <a:spcBef>
                <a:spcPts val="1520"/>
              </a:spcBef>
              <a:spcAft>
                <a:spcPts val="0"/>
              </a:spcAft>
              <a:buClr>
                <a:schemeClr val="dk1"/>
              </a:buClr>
              <a:buSzPts val="7600"/>
              <a:buChar char="•"/>
              <a:defRPr sz="7600"/>
            </a:lvl1pPr>
            <a:lvl2pPr indent="-647700" lvl="1" marL="914400" algn="l">
              <a:spcBef>
                <a:spcPts val="1320"/>
              </a:spcBef>
              <a:spcAft>
                <a:spcPts val="0"/>
              </a:spcAft>
              <a:buClr>
                <a:schemeClr val="dk1"/>
              </a:buClr>
              <a:buSzPts val="6600"/>
              <a:buChar char="–"/>
              <a:defRPr sz="6600"/>
            </a:lvl2pPr>
            <a:lvl3pPr indent="-590550" lvl="2" marL="1371600" algn="l">
              <a:spcBef>
                <a:spcPts val="1140"/>
              </a:spcBef>
              <a:spcAft>
                <a:spcPts val="0"/>
              </a:spcAft>
              <a:buClr>
                <a:schemeClr val="dk1"/>
              </a:buClr>
              <a:buSzPts val="5700"/>
              <a:buChar char="•"/>
              <a:defRPr sz="5700"/>
            </a:lvl3pPr>
            <a:lvl4pPr indent="-527050" lvl="3" marL="1828800" algn="l">
              <a:spcBef>
                <a:spcPts val="940"/>
              </a:spcBef>
              <a:spcAft>
                <a:spcPts val="0"/>
              </a:spcAft>
              <a:buClr>
                <a:schemeClr val="dk1"/>
              </a:buClr>
              <a:buSzPts val="4700"/>
              <a:buChar char="–"/>
              <a:defRPr sz="4700"/>
            </a:lvl4pPr>
            <a:lvl5pPr indent="-527050" lvl="4" marL="2286000" algn="l">
              <a:spcBef>
                <a:spcPts val="940"/>
              </a:spcBef>
              <a:spcAft>
                <a:spcPts val="0"/>
              </a:spcAft>
              <a:buClr>
                <a:schemeClr val="dk1"/>
              </a:buClr>
              <a:buSzPts val="4700"/>
              <a:buChar char="»"/>
              <a:defRPr sz="4700"/>
            </a:lvl5pPr>
            <a:lvl6pPr indent="-527050" lvl="5" marL="2743200" algn="l">
              <a:spcBef>
                <a:spcPts val="940"/>
              </a:spcBef>
              <a:spcAft>
                <a:spcPts val="0"/>
              </a:spcAft>
              <a:buClr>
                <a:schemeClr val="dk1"/>
              </a:buClr>
              <a:buSzPts val="4700"/>
              <a:buChar char="•"/>
              <a:defRPr sz="4700"/>
            </a:lvl6pPr>
            <a:lvl7pPr indent="-527050" lvl="6" marL="3200400" algn="l">
              <a:spcBef>
                <a:spcPts val="940"/>
              </a:spcBef>
              <a:spcAft>
                <a:spcPts val="0"/>
              </a:spcAft>
              <a:buClr>
                <a:schemeClr val="dk1"/>
              </a:buClr>
              <a:buSzPts val="4700"/>
              <a:buChar char="•"/>
              <a:defRPr sz="4700"/>
            </a:lvl7pPr>
            <a:lvl8pPr indent="-527050" lvl="7" marL="3657600" algn="l">
              <a:spcBef>
                <a:spcPts val="940"/>
              </a:spcBef>
              <a:spcAft>
                <a:spcPts val="0"/>
              </a:spcAft>
              <a:buClr>
                <a:schemeClr val="dk1"/>
              </a:buClr>
              <a:buSzPts val="4700"/>
              <a:buChar char="•"/>
              <a:defRPr sz="4700"/>
            </a:lvl8pPr>
            <a:lvl9pPr indent="-527050" lvl="8" marL="4114800" algn="l">
              <a:spcBef>
                <a:spcPts val="940"/>
              </a:spcBef>
              <a:spcAft>
                <a:spcPts val="0"/>
              </a:spcAft>
              <a:buClr>
                <a:schemeClr val="dk1"/>
              </a:buClr>
              <a:buSzPts val="4700"/>
              <a:buChar char="•"/>
              <a:defRPr sz="4700"/>
            </a:lvl9pPr>
          </a:lstStyle>
          <a:p/>
        </p:txBody>
      </p:sp>
      <p:sp>
        <p:nvSpPr>
          <p:cNvPr id="55" name="Google Shape;55;p19"/>
          <p:cNvSpPr txBox="1"/>
          <p:nvPr>
            <p:ph idx="2" type="body"/>
          </p:nvPr>
        </p:nvSpPr>
        <p:spPr>
          <a:xfrm>
            <a:off x="1219281" y="2862893"/>
            <a:ext cx="8022691" cy="9358236"/>
          </a:xfrm>
          <a:prstGeom prst="rect">
            <a:avLst/>
          </a:prstGeom>
          <a:noFill/>
          <a:ln>
            <a:noFill/>
          </a:ln>
        </p:spPr>
        <p:txBody>
          <a:bodyPr anchorCtr="0" anchor="t" bIns="108000" lIns="216025" spcFirstLastPara="1" rIns="216025" wrap="square" tIns="108000">
            <a:noAutofit/>
          </a:bodyPr>
          <a:lstStyle>
            <a:lvl1pPr indent="-228600" lvl="0" marL="457200" algn="l">
              <a:spcBef>
                <a:spcPts val="660"/>
              </a:spcBef>
              <a:spcAft>
                <a:spcPts val="0"/>
              </a:spcAft>
              <a:buClr>
                <a:schemeClr val="dk1"/>
              </a:buClr>
              <a:buSzPts val="3300"/>
              <a:buNone/>
              <a:defRPr sz="3300"/>
            </a:lvl1pPr>
            <a:lvl2pPr indent="-228600" lvl="1" marL="914400" algn="l">
              <a:spcBef>
                <a:spcPts val="560"/>
              </a:spcBef>
              <a:spcAft>
                <a:spcPts val="0"/>
              </a:spcAft>
              <a:buClr>
                <a:schemeClr val="dk1"/>
              </a:buClr>
              <a:buSzPts val="2800"/>
              <a:buNone/>
              <a:defRPr sz="2800"/>
            </a:lvl2pPr>
            <a:lvl3pPr indent="-228600" lvl="2" marL="1371600" algn="l">
              <a:spcBef>
                <a:spcPts val="480"/>
              </a:spcBef>
              <a:spcAft>
                <a:spcPts val="0"/>
              </a:spcAft>
              <a:buClr>
                <a:schemeClr val="dk1"/>
              </a:buClr>
              <a:buSzPts val="2400"/>
              <a:buNone/>
              <a:defRPr sz="2400"/>
            </a:lvl3pPr>
            <a:lvl4pPr indent="-228600" lvl="3" marL="1828800" algn="l">
              <a:spcBef>
                <a:spcPts val="420"/>
              </a:spcBef>
              <a:spcAft>
                <a:spcPts val="0"/>
              </a:spcAft>
              <a:buClr>
                <a:schemeClr val="dk1"/>
              </a:buClr>
              <a:buSzPts val="2100"/>
              <a:buNone/>
              <a:defRPr sz="2100"/>
            </a:lvl4pPr>
            <a:lvl5pPr indent="-228600" lvl="4" marL="2286000" algn="l">
              <a:spcBef>
                <a:spcPts val="420"/>
              </a:spcBef>
              <a:spcAft>
                <a:spcPts val="0"/>
              </a:spcAft>
              <a:buClr>
                <a:schemeClr val="dk1"/>
              </a:buClr>
              <a:buSzPts val="2100"/>
              <a:buNone/>
              <a:defRPr sz="2100"/>
            </a:lvl5pPr>
            <a:lvl6pPr indent="-228600" lvl="5" marL="2743200" algn="l">
              <a:spcBef>
                <a:spcPts val="420"/>
              </a:spcBef>
              <a:spcAft>
                <a:spcPts val="0"/>
              </a:spcAft>
              <a:buClr>
                <a:schemeClr val="dk1"/>
              </a:buClr>
              <a:buSzPts val="2100"/>
              <a:buNone/>
              <a:defRPr sz="2100"/>
            </a:lvl6pPr>
            <a:lvl7pPr indent="-228600" lvl="6" marL="3200400" algn="l">
              <a:spcBef>
                <a:spcPts val="420"/>
              </a:spcBef>
              <a:spcAft>
                <a:spcPts val="0"/>
              </a:spcAft>
              <a:buClr>
                <a:schemeClr val="dk1"/>
              </a:buClr>
              <a:buSzPts val="2100"/>
              <a:buNone/>
              <a:defRPr sz="2100"/>
            </a:lvl7pPr>
            <a:lvl8pPr indent="-228600" lvl="7" marL="3657600" algn="l">
              <a:spcBef>
                <a:spcPts val="420"/>
              </a:spcBef>
              <a:spcAft>
                <a:spcPts val="0"/>
              </a:spcAft>
              <a:buClr>
                <a:schemeClr val="dk1"/>
              </a:buClr>
              <a:buSzPts val="2100"/>
              <a:buNone/>
              <a:defRPr sz="2100"/>
            </a:lvl8pPr>
            <a:lvl9pPr indent="-228600" lvl="8" marL="4114800" algn="l">
              <a:spcBef>
                <a:spcPts val="420"/>
              </a:spcBef>
              <a:spcAft>
                <a:spcPts val="0"/>
              </a:spcAft>
              <a:buClr>
                <a:schemeClr val="dk1"/>
              </a:buClr>
              <a:buSzPts val="2100"/>
              <a:buNone/>
              <a:defRPr sz="2100"/>
            </a:lvl9pPr>
          </a:lstStyle>
          <a:p/>
        </p:txBody>
      </p:sp>
      <p:sp>
        <p:nvSpPr>
          <p:cNvPr id="56" name="Google Shape;56;p19"/>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9" name="Shape 59"/>
        <p:cNvGrpSpPr/>
        <p:nvPr/>
      </p:nvGrpSpPr>
      <p:grpSpPr>
        <a:xfrm>
          <a:off x="0" y="0"/>
          <a:ext cx="0" cy="0"/>
          <a:chOff x="0" y="0"/>
          <a:chExt cx="0" cy="0"/>
        </a:xfrm>
      </p:grpSpPr>
      <p:sp>
        <p:nvSpPr>
          <p:cNvPr id="60" name="Google Shape;60;p20"/>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0"/>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0"/>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63" name="Shape 63"/>
        <p:cNvGrpSpPr/>
        <p:nvPr/>
      </p:nvGrpSpPr>
      <p:grpSpPr>
        <a:xfrm>
          <a:off x="0" y="0"/>
          <a:ext cx="0" cy="0"/>
          <a:chOff x="0" y="0"/>
          <a:chExt cx="0" cy="0"/>
        </a:xfrm>
      </p:grpSpPr>
      <p:sp>
        <p:nvSpPr>
          <p:cNvPr id="64" name="Google Shape;64;p21"/>
          <p:cNvSpPr txBox="1"/>
          <p:nvPr>
            <p:ph type="title"/>
          </p:nvPr>
        </p:nvSpPr>
        <p:spPr>
          <a:xfrm>
            <a:off x="1219200" y="547687"/>
            <a:ext cx="21947187" cy="2279650"/>
          </a:xfrm>
          <a:prstGeom prst="rect">
            <a:avLst/>
          </a:prstGeom>
          <a:noFill/>
          <a:ln>
            <a:noFill/>
          </a:ln>
        </p:spPr>
        <p:txBody>
          <a:bodyPr anchorCtr="0" anchor="ctr" bIns="108000" lIns="216025" spcFirstLastPara="1" rIns="216025" wrap="square" tIns="1080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1"/>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sz="28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800"/>
              <a:buFont typeface="Calibri"/>
              <a:buNone/>
              <a:defRPr b="0" i="0" sz="2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1219200" y="547687"/>
            <a:ext cx="21947187" cy="2279650"/>
          </a:xfrm>
          <a:prstGeom prst="rect">
            <a:avLst/>
          </a:prstGeom>
          <a:noFill/>
          <a:ln>
            <a:noFill/>
          </a:ln>
        </p:spPr>
        <p:txBody>
          <a:bodyPr anchorCtr="0" anchor="ctr" bIns="108000" lIns="216025" spcFirstLastPara="1" rIns="216025" wrap="square" tIns="108000">
            <a:noAutofit/>
          </a:bodyPr>
          <a:lstStyle>
            <a:lvl1pPr lvl="0" marR="0" rtl="0" algn="ctr">
              <a:spcBef>
                <a:spcPts val="0"/>
              </a:spcBef>
              <a:spcAft>
                <a:spcPts val="0"/>
              </a:spcAft>
              <a:buClr>
                <a:schemeClr val="dk1"/>
              </a:buClr>
              <a:buSzPts val="10400"/>
              <a:buFont typeface="Calibri"/>
              <a:buNone/>
              <a:defRPr b="0" i="0" sz="10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1219200" y="3192462"/>
            <a:ext cx="21947187" cy="9028112"/>
          </a:xfrm>
          <a:prstGeom prst="rect">
            <a:avLst/>
          </a:prstGeom>
          <a:noFill/>
          <a:ln>
            <a:noFill/>
          </a:ln>
        </p:spPr>
        <p:txBody>
          <a:bodyPr anchorCtr="0" anchor="t" bIns="108000" lIns="216025" spcFirstLastPara="1" rIns="216025" wrap="square" tIns="108000">
            <a:noAutofit/>
          </a:bodyPr>
          <a:lstStyle>
            <a:lvl1pPr indent="-711200" lvl="0" marL="457200" marR="0" rtl="0" algn="l">
              <a:spcBef>
                <a:spcPts val="1520"/>
              </a:spcBef>
              <a:spcAft>
                <a:spcPts val="0"/>
              </a:spcAft>
              <a:buClr>
                <a:schemeClr val="dk1"/>
              </a:buClr>
              <a:buSzPts val="7600"/>
              <a:buFont typeface="Arial"/>
              <a:buChar char="•"/>
              <a:defRPr b="0" i="0" sz="7600" u="none" cap="none" strike="noStrike">
                <a:solidFill>
                  <a:schemeClr val="dk1"/>
                </a:solidFill>
                <a:latin typeface="Calibri"/>
                <a:ea typeface="Calibri"/>
                <a:cs typeface="Calibri"/>
                <a:sym typeface="Calibri"/>
              </a:defRPr>
            </a:lvl1pPr>
            <a:lvl2pPr indent="-647700" lvl="1" marL="9144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2pPr>
            <a:lvl3pPr indent="-590550" lvl="2" marL="1371600" marR="0" rtl="0" algn="l">
              <a:spcBef>
                <a:spcPts val="1140"/>
              </a:spcBef>
              <a:spcAft>
                <a:spcPts val="0"/>
              </a:spcAft>
              <a:buClr>
                <a:schemeClr val="dk1"/>
              </a:buClr>
              <a:buSzPts val="5700"/>
              <a:buFont typeface="Arial"/>
              <a:buChar char="•"/>
              <a:defRPr b="0" i="0" sz="5700" u="none" cap="none" strike="noStrike">
                <a:solidFill>
                  <a:schemeClr val="dk1"/>
                </a:solidFill>
                <a:latin typeface="Calibri"/>
                <a:ea typeface="Calibri"/>
                <a:cs typeface="Calibri"/>
                <a:sym typeface="Calibri"/>
              </a:defRPr>
            </a:lvl3pPr>
            <a:lvl4pPr indent="-527050" lvl="3" marL="1828800" marR="0" rtl="0" algn="l">
              <a:spcBef>
                <a:spcPts val="940"/>
              </a:spcBef>
              <a:spcAft>
                <a:spcPts val="0"/>
              </a:spcAft>
              <a:buClr>
                <a:schemeClr val="dk1"/>
              </a:buClr>
              <a:buSzPts val="4700"/>
              <a:buFont typeface="Arial"/>
              <a:buChar char="–"/>
              <a:defRPr b="0" i="0" sz="4700" u="none" cap="none" strike="noStrike">
                <a:solidFill>
                  <a:schemeClr val="dk1"/>
                </a:solidFill>
                <a:latin typeface="Calibri"/>
                <a:ea typeface="Calibri"/>
                <a:cs typeface="Calibri"/>
                <a:sym typeface="Calibri"/>
              </a:defRPr>
            </a:lvl4pPr>
            <a:lvl5pPr indent="-527050" lvl="4" marL="2286000" marR="0" rtl="0" algn="l">
              <a:spcBef>
                <a:spcPts val="940"/>
              </a:spcBef>
              <a:spcAft>
                <a:spcPts val="0"/>
              </a:spcAft>
              <a:buClr>
                <a:schemeClr val="dk1"/>
              </a:buClr>
              <a:buSzPts val="4700"/>
              <a:buFont typeface="Arial"/>
              <a:buChar char="»"/>
              <a:defRPr b="0" i="0" sz="4700" u="none" cap="none" strike="noStrike">
                <a:solidFill>
                  <a:schemeClr val="dk1"/>
                </a:solidFill>
                <a:latin typeface="Calibri"/>
                <a:ea typeface="Calibri"/>
                <a:cs typeface="Calibri"/>
                <a:sym typeface="Calibri"/>
              </a:defRPr>
            </a:lvl5pPr>
            <a:lvl6pPr indent="-527050" lvl="5" marL="2743200" marR="0" rtl="0" algn="l">
              <a:spcBef>
                <a:spcPts val="940"/>
              </a:spcBef>
              <a:spcAft>
                <a:spcPts val="0"/>
              </a:spcAft>
              <a:buClr>
                <a:schemeClr val="dk1"/>
              </a:buClr>
              <a:buSzPts val="4700"/>
              <a:buFont typeface="Arial"/>
              <a:buChar char="•"/>
              <a:defRPr b="0" i="0" sz="4700" u="none" cap="none" strike="noStrike">
                <a:solidFill>
                  <a:schemeClr val="dk1"/>
                </a:solidFill>
                <a:latin typeface="Calibri"/>
                <a:ea typeface="Calibri"/>
                <a:cs typeface="Calibri"/>
                <a:sym typeface="Calibri"/>
              </a:defRPr>
            </a:lvl6pPr>
            <a:lvl7pPr indent="-527050" lvl="6" marL="3200400" marR="0" rtl="0" algn="l">
              <a:spcBef>
                <a:spcPts val="940"/>
              </a:spcBef>
              <a:spcAft>
                <a:spcPts val="0"/>
              </a:spcAft>
              <a:buClr>
                <a:schemeClr val="dk1"/>
              </a:buClr>
              <a:buSzPts val="4700"/>
              <a:buFont typeface="Arial"/>
              <a:buChar char="•"/>
              <a:defRPr b="0" i="0" sz="4700" u="none" cap="none" strike="noStrike">
                <a:solidFill>
                  <a:schemeClr val="dk1"/>
                </a:solidFill>
                <a:latin typeface="Calibri"/>
                <a:ea typeface="Calibri"/>
                <a:cs typeface="Calibri"/>
                <a:sym typeface="Calibri"/>
              </a:defRPr>
            </a:lvl7pPr>
            <a:lvl8pPr indent="-527050" lvl="7" marL="3657600" marR="0" rtl="0" algn="l">
              <a:spcBef>
                <a:spcPts val="940"/>
              </a:spcBef>
              <a:spcAft>
                <a:spcPts val="0"/>
              </a:spcAft>
              <a:buClr>
                <a:schemeClr val="dk1"/>
              </a:buClr>
              <a:buSzPts val="4700"/>
              <a:buFont typeface="Arial"/>
              <a:buChar char="•"/>
              <a:defRPr b="0" i="0" sz="4700" u="none" cap="none" strike="noStrike">
                <a:solidFill>
                  <a:schemeClr val="dk1"/>
                </a:solidFill>
                <a:latin typeface="Calibri"/>
                <a:ea typeface="Calibri"/>
                <a:cs typeface="Calibri"/>
                <a:sym typeface="Calibri"/>
              </a:defRPr>
            </a:lvl8pPr>
            <a:lvl9pPr indent="-527050" lvl="8" marL="4114800" marR="0" rtl="0" algn="l">
              <a:spcBef>
                <a:spcPts val="940"/>
              </a:spcBef>
              <a:spcAft>
                <a:spcPts val="0"/>
              </a:spcAft>
              <a:buClr>
                <a:schemeClr val="dk1"/>
              </a:buClr>
              <a:buSzPts val="4700"/>
              <a:buFont typeface="Arial"/>
              <a:buChar char="•"/>
              <a:defRPr b="0" i="0" sz="47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1219200" y="12680950"/>
            <a:ext cx="5689600" cy="727075"/>
          </a:xfrm>
          <a:prstGeom prst="rect">
            <a:avLst/>
          </a:prstGeom>
          <a:noFill/>
          <a:ln>
            <a:noFill/>
          </a:ln>
        </p:spPr>
        <p:txBody>
          <a:bodyPr anchorCtr="0" anchor="ctr" bIns="108000" lIns="216025" spcFirstLastPara="1" rIns="216025" wrap="square" tIns="108000">
            <a:noAutofit/>
          </a:bodyPr>
          <a:lstStyle>
            <a:lvl1pPr lvl="0" marR="0" rtl="0" algn="l">
              <a:lnSpc>
                <a:spcPct val="100000"/>
              </a:lnSpc>
              <a:spcBef>
                <a:spcPts val="0"/>
              </a:spcBef>
              <a:spcAft>
                <a:spcPts val="0"/>
              </a:spcAft>
              <a:buSzPts val="1400"/>
              <a:buNone/>
              <a:defRPr b="0" i="0" sz="2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8331200" y="12680950"/>
            <a:ext cx="7723187" cy="727075"/>
          </a:xfrm>
          <a:prstGeom prst="rect">
            <a:avLst/>
          </a:prstGeom>
          <a:noFill/>
          <a:ln>
            <a:noFill/>
          </a:ln>
        </p:spPr>
        <p:txBody>
          <a:bodyPr anchorCtr="0" anchor="ctr" bIns="108000" lIns="216025" spcFirstLastPara="1" rIns="216025" wrap="square" tIns="108000">
            <a:noAutofit/>
          </a:bodyPr>
          <a:lstStyle>
            <a:lvl1pPr lvl="0"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17476787" y="12680950"/>
            <a:ext cx="5689600" cy="727075"/>
          </a:xfrm>
          <a:prstGeom prst="rect">
            <a:avLst/>
          </a:prstGeom>
          <a:noFill/>
          <a:ln>
            <a:noFill/>
          </a:ln>
        </p:spPr>
        <p:txBody>
          <a:bodyPr anchorCtr="0" anchor="ctr" bIns="108000" lIns="216025" spcFirstLastPara="1" rIns="216025" wrap="square" tIns="108000">
            <a:noAutofit/>
          </a:bodyPr>
          <a:lstStyle>
            <a:lvl1pPr indent="0" lvl="0"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2800"/>
              <a:buFont typeface="Calibri"/>
              <a:buNone/>
              <a:defRPr b="0" i="0" sz="2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2333625" y="4054475"/>
            <a:ext cx="20727987" cy="5503862"/>
          </a:xfrm>
          <a:prstGeom prst="rect">
            <a:avLst/>
          </a:prstGeom>
          <a:noFill/>
          <a:ln>
            <a:noFill/>
          </a:ln>
        </p:spPr>
        <p:txBody>
          <a:bodyPr anchorCtr="0" anchor="ctr" bIns="108000" lIns="216025" spcFirstLastPara="1" rIns="216025" wrap="square" tIns="108000">
            <a:noAutofit/>
          </a:bodyPr>
          <a:lstStyle/>
          <a:p>
            <a:pPr indent="0" lvl="0" marL="0" rtl="0" algn="l">
              <a:lnSpc>
                <a:spcPct val="100000"/>
              </a:lnSpc>
              <a:spcBef>
                <a:spcPts val="0"/>
              </a:spcBef>
              <a:spcAft>
                <a:spcPts val="0"/>
              </a:spcAft>
              <a:buClr>
                <a:srgbClr val="0004F6"/>
              </a:buClr>
              <a:buSzPts val="14000"/>
              <a:buFont typeface="Poppins"/>
              <a:buNone/>
            </a:pPr>
            <a:r>
              <a:rPr b="1" i="0" lang="en-US" sz="14000" u="none">
                <a:solidFill>
                  <a:srgbClr val="3B24C8"/>
                </a:solidFill>
                <a:latin typeface="Poppins"/>
                <a:ea typeface="Poppins"/>
                <a:cs typeface="Poppins"/>
                <a:sym typeface="Poppins"/>
              </a:rPr>
              <a:t>Título de presentación</a:t>
            </a:r>
            <a:endParaRPr>
              <a:solidFill>
                <a:srgbClr val="3B24C8"/>
              </a:solidFill>
            </a:endParaRPr>
          </a:p>
        </p:txBody>
      </p:sp>
      <p:sp>
        <p:nvSpPr>
          <p:cNvPr id="89" name="Google Shape;89;p1"/>
          <p:cNvSpPr txBox="1"/>
          <p:nvPr>
            <p:ph idx="1" type="subTitle"/>
          </p:nvPr>
        </p:nvSpPr>
        <p:spPr>
          <a:xfrm>
            <a:off x="2476500" y="2197100"/>
            <a:ext cx="7893050" cy="1016000"/>
          </a:xfrm>
          <a:prstGeom prst="rect">
            <a:avLst/>
          </a:prstGeom>
          <a:noFill/>
          <a:ln>
            <a:noFill/>
          </a:ln>
        </p:spPr>
        <p:txBody>
          <a:bodyPr anchorCtr="0" anchor="t" bIns="108000" lIns="216025" spcFirstLastPara="1" rIns="216025" wrap="square" tIns="108000">
            <a:normAutofit/>
          </a:bodyPr>
          <a:lstStyle/>
          <a:p>
            <a:pPr indent="0" lvl="0" marL="0" rtl="0" algn="l">
              <a:lnSpc>
                <a:spcPct val="100000"/>
              </a:lnSpc>
              <a:spcBef>
                <a:spcPts val="0"/>
              </a:spcBef>
              <a:spcAft>
                <a:spcPts val="0"/>
              </a:spcAft>
              <a:buClr>
                <a:srgbClr val="404040"/>
              </a:buClr>
              <a:buSzPts val="4200"/>
              <a:buNone/>
            </a:pPr>
            <a:r>
              <a:rPr b="1" lang="en-US" sz="4200">
                <a:solidFill>
                  <a:srgbClr val="404040"/>
                </a:solidFill>
                <a:latin typeface="Poppins"/>
                <a:ea typeface="Poppins"/>
                <a:cs typeface="Poppins"/>
                <a:sym typeface="Poppins"/>
              </a:rPr>
              <a:t>MATERIA</a:t>
            </a:r>
            <a:r>
              <a:rPr b="1" i="0" lang="en-US" sz="4200" u="none">
                <a:solidFill>
                  <a:srgbClr val="404040"/>
                </a:solidFill>
                <a:latin typeface="Poppins"/>
                <a:ea typeface="Poppins"/>
                <a:cs typeface="Poppins"/>
                <a:sym typeface="Poppins"/>
              </a:rPr>
              <a:t>: </a:t>
            </a:r>
            <a:endParaRPr/>
          </a:p>
        </p:txBody>
      </p:sp>
      <p:cxnSp>
        <p:nvCxnSpPr>
          <p:cNvPr id="90" name="Google Shape;90;p1"/>
          <p:cNvCxnSpPr/>
          <p:nvPr/>
        </p:nvCxnSpPr>
        <p:spPr>
          <a:xfrm>
            <a:off x="2547937" y="3768725"/>
            <a:ext cx="15789275" cy="1587"/>
          </a:xfrm>
          <a:prstGeom prst="straightConnector1">
            <a:avLst/>
          </a:prstGeom>
          <a:noFill/>
          <a:ln cap="flat" cmpd="sng" w="9525">
            <a:solidFill>
              <a:srgbClr val="000000"/>
            </a:solidFill>
            <a:prstDash val="solid"/>
            <a:miter lim="800000"/>
            <a:headEnd len="med" w="med" type="none"/>
            <a:tailEnd len="med" w="med" type="none"/>
          </a:ln>
        </p:spPr>
      </p:cxnSp>
      <p:sp>
        <p:nvSpPr>
          <p:cNvPr id="91" name="Google Shape;91;p1"/>
          <p:cNvSpPr txBox="1"/>
          <p:nvPr/>
        </p:nvSpPr>
        <p:spPr>
          <a:xfrm>
            <a:off x="0" y="10269537"/>
            <a:ext cx="24385587" cy="3411537"/>
          </a:xfrm>
          <a:prstGeom prst="rect">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92" name="Google Shape;92;p1"/>
          <p:cNvSpPr/>
          <p:nvPr/>
        </p:nvSpPr>
        <p:spPr>
          <a:xfrm>
            <a:off x="22372637" y="1131887"/>
            <a:ext cx="285750" cy="285750"/>
          </a:xfrm>
          <a:prstGeom prst="flowChartConnector">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93" name="Google Shape;93;p1"/>
          <p:cNvSpPr/>
          <p:nvPr/>
        </p:nvSpPr>
        <p:spPr>
          <a:xfrm>
            <a:off x="22372637" y="1879600"/>
            <a:ext cx="285750" cy="285750"/>
          </a:xfrm>
          <a:prstGeom prst="flowChartConnector">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94" name="Google Shape;94;p1"/>
          <p:cNvSpPr/>
          <p:nvPr/>
        </p:nvSpPr>
        <p:spPr>
          <a:xfrm>
            <a:off x="22372637" y="2625725"/>
            <a:ext cx="285750" cy="285750"/>
          </a:xfrm>
          <a:prstGeom prst="flowChartConnector">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pic>
        <p:nvPicPr>
          <p:cNvPr id="95" name="Google Shape;95;p1"/>
          <p:cNvPicPr preferRelativeResize="0"/>
          <p:nvPr/>
        </p:nvPicPr>
        <p:blipFill>
          <a:blip r:embed="rId3">
            <a:alphaModFix/>
          </a:blip>
          <a:stretch>
            <a:fillRect/>
          </a:stretch>
        </p:blipFill>
        <p:spPr>
          <a:xfrm>
            <a:off x="20410450" y="10701313"/>
            <a:ext cx="3213250" cy="2623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24C8"/>
        </a:solidFill>
      </p:bgPr>
    </p:bg>
    <p:spTree>
      <p:nvGrpSpPr>
        <p:cNvPr id="177" name="Shape 177"/>
        <p:cNvGrpSpPr/>
        <p:nvPr/>
      </p:nvGrpSpPr>
      <p:grpSpPr>
        <a:xfrm>
          <a:off x="0" y="0"/>
          <a:ext cx="0" cy="0"/>
          <a:chOff x="0" y="0"/>
          <a:chExt cx="0" cy="0"/>
        </a:xfrm>
      </p:grpSpPr>
      <p:sp>
        <p:nvSpPr>
          <p:cNvPr id="178" name="Google Shape;178;p10"/>
          <p:cNvSpPr txBox="1"/>
          <p:nvPr/>
        </p:nvSpPr>
        <p:spPr>
          <a:xfrm>
            <a:off x="1047750" y="839787"/>
            <a:ext cx="22361525" cy="11715750"/>
          </a:xfrm>
          <a:prstGeom prst="rect">
            <a:avLst/>
          </a:prstGeom>
          <a:solidFill>
            <a:srgbClr val="F7F7F7">
              <a:alpha val="0"/>
            </a:srgbClr>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79" name="Google Shape;179;p10"/>
          <p:cNvSpPr txBox="1"/>
          <p:nvPr>
            <p:ph type="ctrTitle"/>
          </p:nvPr>
        </p:nvSpPr>
        <p:spPr>
          <a:xfrm>
            <a:off x="2476500" y="4554537"/>
            <a:ext cx="20575587" cy="3503612"/>
          </a:xfrm>
          <a:prstGeom prst="rect">
            <a:avLst/>
          </a:prstGeom>
          <a:noFill/>
          <a:ln>
            <a:noFill/>
          </a:ln>
        </p:spPr>
        <p:txBody>
          <a:bodyPr anchorCtr="0" anchor="ctr" bIns="108000" lIns="216025" spcFirstLastPara="1" rIns="216025" wrap="square" tIns="108000">
            <a:noAutofit/>
          </a:bodyPr>
          <a:lstStyle/>
          <a:p>
            <a:pPr indent="0" lvl="0" marL="0" rtl="0" algn="l">
              <a:lnSpc>
                <a:spcPct val="100000"/>
              </a:lnSpc>
              <a:spcBef>
                <a:spcPts val="0"/>
              </a:spcBef>
              <a:spcAft>
                <a:spcPts val="0"/>
              </a:spcAft>
              <a:buClr>
                <a:srgbClr val="F7F7F7"/>
              </a:buClr>
              <a:buSzPts val="9000"/>
              <a:buFont typeface="Poppins"/>
              <a:buNone/>
            </a:pPr>
            <a:r>
              <a:rPr b="1" lang="en-US" sz="9000">
                <a:solidFill>
                  <a:srgbClr val="F7F7F7"/>
                </a:solidFill>
                <a:latin typeface="Poppins"/>
                <a:ea typeface="Poppins"/>
                <a:cs typeface="Poppins"/>
                <a:sym typeface="Poppins"/>
              </a:rPr>
              <a:t>Lorem ipsum dolor sit amet, consectetur adipiscing elit.</a:t>
            </a:r>
            <a:endParaRPr/>
          </a:p>
        </p:txBody>
      </p:sp>
      <p:sp>
        <p:nvSpPr>
          <p:cNvPr id="180" name="Google Shape;180;p10"/>
          <p:cNvSpPr txBox="1"/>
          <p:nvPr>
            <p:ph idx="1" type="subTitle"/>
          </p:nvPr>
        </p:nvSpPr>
        <p:spPr>
          <a:xfrm>
            <a:off x="2476500" y="2197100"/>
            <a:ext cx="7893050" cy="1785937"/>
          </a:xfrm>
          <a:prstGeom prst="rect">
            <a:avLst/>
          </a:prstGeom>
          <a:noFill/>
          <a:ln>
            <a:noFill/>
          </a:ln>
        </p:spPr>
        <p:txBody>
          <a:bodyPr anchorCtr="0" anchor="t" bIns="108000" lIns="216025" spcFirstLastPara="1" rIns="216025" wrap="square" tIns="108000">
            <a:noAutofit/>
          </a:bodyPr>
          <a:lstStyle/>
          <a:p>
            <a:pPr indent="0" lvl="0" marL="0" rtl="0" algn="l">
              <a:lnSpc>
                <a:spcPct val="100000"/>
              </a:lnSpc>
              <a:spcBef>
                <a:spcPts val="0"/>
              </a:spcBef>
              <a:spcAft>
                <a:spcPts val="0"/>
              </a:spcAft>
              <a:buClr>
                <a:srgbClr val="F7F7F7"/>
              </a:buClr>
              <a:buSzPts val="4200"/>
              <a:buNone/>
            </a:pPr>
            <a:r>
              <a:rPr b="1" i="0" lang="en-US" sz="4200" u="none">
                <a:solidFill>
                  <a:srgbClr val="F7F7F7"/>
                </a:solidFill>
                <a:latin typeface="Poppins"/>
                <a:ea typeface="Poppins"/>
                <a:cs typeface="Poppins"/>
                <a:sym typeface="Poppins"/>
              </a:rPr>
              <a:t>FRASE DESTACADA</a:t>
            </a:r>
            <a:endParaRPr/>
          </a:p>
        </p:txBody>
      </p:sp>
      <p:cxnSp>
        <p:nvCxnSpPr>
          <p:cNvPr id="181" name="Google Shape;181;p10"/>
          <p:cNvCxnSpPr/>
          <p:nvPr/>
        </p:nvCxnSpPr>
        <p:spPr>
          <a:xfrm>
            <a:off x="2762250" y="9626600"/>
            <a:ext cx="16575087" cy="1587"/>
          </a:xfrm>
          <a:prstGeom prst="straightConnector1">
            <a:avLst/>
          </a:prstGeom>
          <a:noFill/>
          <a:ln cap="flat" cmpd="sng" w="9525">
            <a:solidFill>
              <a:srgbClr val="F7F7F7"/>
            </a:solidFill>
            <a:prstDash val="solid"/>
            <a:miter lim="800000"/>
            <a:headEnd len="med" w="med" type="none"/>
            <a:tailEnd len="med" w="med" type="none"/>
          </a:ln>
        </p:spPr>
      </p:cxnSp>
      <p:pic>
        <p:nvPicPr>
          <p:cNvPr id="182" name="Google Shape;182;p10"/>
          <p:cNvPicPr preferRelativeResize="0"/>
          <p:nvPr/>
        </p:nvPicPr>
        <p:blipFill>
          <a:blip r:embed="rId3">
            <a:alphaModFix/>
          </a:blip>
          <a:stretch>
            <a:fillRect/>
          </a:stretch>
        </p:blipFill>
        <p:spPr>
          <a:xfrm>
            <a:off x="20110475" y="9944772"/>
            <a:ext cx="2538901" cy="207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C:\Users\Belen\Desktop\amc presentacion\mockup-14.jpg" id="187" name="Google Shape;187;p11"/>
          <p:cNvPicPr preferRelativeResize="0"/>
          <p:nvPr/>
        </p:nvPicPr>
        <p:blipFill rotWithShape="1">
          <a:blip r:embed="rId3">
            <a:alphaModFix/>
          </a:blip>
          <a:srcRect b="0" l="0" r="0" t="0"/>
          <a:stretch/>
        </p:blipFill>
        <p:spPr>
          <a:xfrm>
            <a:off x="-1587" y="0"/>
            <a:ext cx="24388762" cy="1368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99" name="Shape 99"/>
        <p:cNvGrpSpPr/>
        <p:nvPr/>
      </p:nvGrpSpPr>
      <p:grpSpPr>
        <a:xfrm>
          <a:off x="0" y="0"/>
          <a:ext cx="0" cy="0"/>
          <a:chOff x="0" y="0"/>
          <a:chExt cx="0" cy="0"/>
        </a:xfrm>
      </p:grpSpPr>
      <p:sp>
        <p:nvSpPr>
          <p:cNvPr id="100" name="Google Shape;100;p2"/>
          <p:cNvSpPr txBox="1"/>
          <p:nvPr/>
        </p:nvSpPr>
        <p:spPr>
          <a:xfrm>
            <a:off x="2476500" y="2197100"/>
            <a:ext cx="7893050" cy="1016000"/>
          </a:xfrm>
          <a:prstGeom prst="rect">
            <a:avLst/>
          </a:prstGeom>
          <a:noFill/>
          <a:ln>
            <a:noFill/>
          </a:ln>
        </p:spPr>
        <p:txBody>
          <a:bodyPr anchorCtr="0" anchor="t" bIns="108000" lIns="216025" spcFirstLastPara="1" rIns="216025" wrap="square" tIns="108000">
            <a:noAutofit/>
          </a:bodyPr>
          <a:lstStyle/>
          <a:p>
            <a:pPr indent="-809625" lvl="0" marL="809625" marR="0" rtl="0" algn="l">
              <a:lnSpc>
                <a:spcPct val="100000"/>
              </a:lnSpc>
              <a:spcBef>
                <a:spcPts val="0"/>
              </a:spcBef>
              <a:spcAft>
                <a:spcPts val="0"/>
              </a:spcAft>
              <a:buClr>
                <a:srgbClr val="0004F6"/>
              </a:buClr>
              <a:buSzPts val="4200"/>
              <a:buFont typeface="Poppins"/>
              <a:buNone/>
            </a:pPr>
            <a:r>
              <a:rPr b="1" i="0" lang="en-US" sz="4200" u="none">
                <a:solidFill>
                  <a:srgbClr val="3B24C8"/>
                </a:solidFill>
                <a:latin typeface="Poppins"/>
                <a:ea typeface="Poppins"/>
                <a:cs typeface="Poppins"/>
                <a:sym typeface="Poppins"/>
              </a:rPr>
              <a:t>EXPLICACIÓN POWERPOINT</a:t>
            </a:r>
            <a:endParaRPr>
              <a:solidFill>
                <a:srgbClr val="3B24C8"/>
              </a:solidFill>
            </a:endParaRPr>
          </a:p>
        </p:txBody>
      </p:sp>
      <p:cxnSp>
        <p:nvCxnSpPr>
          <p:cNvPr id="101" name="Google Shape;101;p2"/>
          <p:cNvCxnSpPr/>
          <p:nvPr/>
        </p:nvCxnSpPr>
        <p:spPr>
          <a:xfrm>
            <a:off x="2547937" y="3768725"/>
            <a:ext cx="15789275" cy="1587"/>
          </a:xfrm>
          <a:prstGeom prst="straightConnector1">
            <a:avLst/>
          </a:prstGeom>
          <a:noFill/>
          <a:ln cap="flat" cmpd="sng" w="9525">
            <a:solidFill>
              <a:srgbClr val="000000"/>
            </a:solidFill>
            <a:prstDash val="solid"/>
            <a:miter lim="800000"/>
            <a:headEnd len="med" w="med" type="none"/>
            <a:tailEnd len="med" w="med" type="none"/>
          </a:ln>
        </p:spPr>
      </p:cxnSp>
      <p:sp>
        <p:nvSpPr>
          <p:cNvPr id="102" name="Google Shape;102;p2"/>
          <p:cNvSpPr txBox="1"/>
          <p:nvPr/>
        </p:nvSpPr>
        <p:spPr>
          <a:xfrm>
            <a:off x="2547937" y="4768850"/>
            <a:ext cx="214312" cy="2214562"/>
          </a:xfrm>
          <a:prstGeom prst="rect">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03" name="Google Shape;103;p2"/>
          <p:cNvSpPr txBox="1"/>
          <p:nvPr/>
        </p:nvSpPr>
        <p:spPr>
          <a:xfrm>
            <a:off x="3190875" y="4768850"/>
            <a:ext cx="9359900" cy="1785937"/>
          </a:xfrm>
          <a:prstGeom prst="rect">
            <a:avLst/>
          </a:prstGeom>
          <a:noFill/>
          <a:ln>
            <a:noFill/>
          </a:ln>
        </p:spPr>
        <p:txBody>
          <a:bodyPr anchorCtr="0" anchor="t" bIns="108000" lIns="216025" spcFirstLastPara="1" rIns="216025" wrap="square" tIns="108000">
            <a:noAutofit/>
          </a:bodyPr>
          <a:lstStyle/>
          <a:p>
            <a:pPr indent="-809625" lvl="0" marL="809625" marR="0" rtl="0" algn="l">
              <a:lnSpc>
                <a:spcPct val="100000"/>
              </a:lnSpc>
              <a:spcBef>
                <a:spcPts val="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Para reemplazar una imagen:</a:t>
            </a:r>
            <a:endParaRPr/>
          </a:p>
          <a:p>
            <a:pPr indent="-809625" lvl="0" marL="809625" marR="0" rtl="0" algn="l">
              <a:lnSpc>
                <a:spcPct val="10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Click derecho sobre la foto, </a:t>
            </a:r>
            <a:endParaRPr/>
          </a:p>
          <a:p>
            <a:pPr indent="-809625" lvl="0" marL="809625" marR="0" rtl="0" algn="l">
              <a:lnSpc>
                <a:spcPct val="10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cambiar imagen.</a:t>
            </a:r>
            <a:endParaRPr/>
          </a:p>
          <a:p>
            <a:pPr indent="0" lvl="0" marL="0" marR="0" rtl="0" algn="l">
              <a:lnSpc>
                <a:spcPct val="100000"/>
              </a:lnSpc>
              <a:spcBef>
                <a:spcPts val="0"/>
              </a:spcBef>
              <a:spcAft>
                <a:spcPts val="0"/>
              </a:spcAft>
              <a:buNone/>
            </a:pPr>
            <a:r>
              <a:t/>
            </a:r>
            <a:endParaRPr b="1" i="0" sz="3900" u="none">
              <a:solidFill>
                <a:srgbClr val="404040"/>
              </a:solidFill>
              <a:latin typeface="Calibri"/>
              <a:ea typeface="Calibri"/>
              <a:cs typeface="Calibri"/>
              <a:sym typeface="Calibri"/>
            </a:endParaRPr>
          </a:p>
        </p:txBody>
      </p:sp>
      <p:sp>
        <p:nvSpPr>
          <p:cNvPr id="104" name="Google Shape;104;p2"/>
          <p:cNvSpPr txBox="1"/>
          <p:nvPr/>
        </p:nvSpPr>
        <p:spPr>
          <a:xfrm>
            <a:off x="2547937" y="8126412"/>
            <a:ext cx="214312" cy="3714750"/>
          </a:xfrm>
          <a:prstGeom prst="rect">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05" name="Google Shape;105;p2"/>
          <p:cNvSpPr txBox="1"/>
          <p:nvPr/>
        </p:nvSpPr>
        <p:spPr>
          <a:xfrm>
            <a:off x="3190875" y="8054975"/>
            <a:ext cx="9502775" cy="4286250"/>
          </a:xfrm>
          <a:prstGeom prst="rect">
            <a:avLst/>
          </a:prstGeom>
          <a:noFill/>
          <a:ln>
            <a:noFill/>
          </a:ln>
        </p:spPr>
        <p:txBody>
          <a:bodyPr anchorCtr="0" anchor="t" bIns="108000" lIns="216025" spcFirstLastPara="1" rIns="216025" wrap="square" tIns="108000">
            <a:normAutofit/>
          </a:bodyPr>
          <a:lstStyle/>
          <a:p>
            <a:pPr indent="-809625" lvl="0" marL="809625" marR="0" rtl="0" algn="l">
              <a:lnSpc>
                <a:spcPct val="90000"/>
              </a:lnSpc>
              <a:spcBef>
                <a:spcPts val="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Desde el panel de la izquierda</a:t>
            </a:r>
            <a:endParaRPr/>
          </a:p>
          <a:p>
            <a:pPr indent="-809625" lvl="0" marL="809625" marR="0" rtl="0" algn="l">
              <a:lnSpc>
                <a:spcPct val="9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p</a:t>
            </a:r>
            <a:r>
              <a:rPr b="1" lang="en-US" sz="3900">
                <a:solidFill>
                  <a:srgbClr val="404040"/>
                </a:solidFill>
                <a:latin typeface="Calibri"/>
                <a:ea typeface="Calibri"/>
                <a:cs typeface="Calibri"/>
                <a:sym typeface="Calibri"/>
              </a:rPr>
              <a:t>odes </a:t>
            </a:r>
            <a:r>
              <a:rPr b="1" i="0" lang="en-US" sz="3900" u="none">
                <a:solidFill>
                  <a:srgbClr val="404040"/>
                </a:solidFill>
                <a:latin typeface="Calibri"/>
                <a:ea typeface="Calibri"/>
                <a:cs typeface="Calibri"/>
                <a:sym typeface="Calibri"/>
              </a:rPr>
              <a:t>arrastrar las diapositivas</a:t>
            </a:r>
            <a:endParaRPr/>
          </a:p>
          <a:p>
            <a:pPr indent="-809625" lvl="0" marL="809625" marR="0" rtl="0" algn="l">
              <a:lnSpc>
                <a:spcPct val="9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y organizarlas en el orden que </a:t>
            </a:r>
            <a:endParaRPr/>
          </a:p>
          <a:p>
            <a:pPr indent="-809625" lvl="0" marL="809625" marR="0" rtl="0" algn="l">
              <a:lnSpc>
                <a:spcPct val="9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prefiera. Si alguna no es necesaria,</a:t>
            </a:r>
            <a:endParaRPr/>
          </a:p>
          <a:p>
            <a:pPr indent="-809625" lvl="0" marL="809625" marR="0" rtl="0" algn="l">
              <a:lnSpc>
                <a:spcPct val="9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seleccion</a:t>
            </a:r>
            <a:r>
              <a:rPr b="1" lang="en-US" sz="3900">
                <a:solidFill>
                  <a:srgbClr val="404040"/>
                </a:solidFill>
                <a:latin typeface="Calibri"/>
                <a:ea typeface="Calibri"/>
                <a:cs typeface="Calibri"/>
                <a:sym typeface="Calibri"/>
              </a:rPr>
              <a:t>ala</a:t>
            </a:r>
            <a:r>
              <a:rPr b="1" i="0" lang="en-US" sz="3900" u="none">
                <a:solidFill>
                  <a:srgbClr val="404040"/>
                </a:solidFill>
                <a:latin typeface="Calibri"/>
                <a:ea typeface="Calibri"/>
                <a:cs typeface="Calibri"/>
                <a:sym typeface="Calibri"/>
              </a:rPr>
              <a:t> y presion</a:t>
            </a:r>
            <a:r>
              <a:rPr b="1" lang="en-US" sz="3900">
                <a:solidFill>
                  <a:srgbClr val="404040"/>
                </a:solidFill>
                <a:latin typeface="Calibri"/>
                <a:ea typeface="Calibri"/>
                <a:cs typeface="Calibri"/>
                <a:sym typeface="Calibri"/>
              </a:rPr>
              <a:t>á</a:t>
            </a:r>
            <a:r>
              <a:rPr b="1" i="0" lang="en-US" sz="3900" u="none">
                <a:solidFill>
                  <a:srgbClr val="404040"/>
                </a:solidFill>
                <a:latin typeface="Calibri"/>
                <a:ea typeface="Calibri"/>
                <a:cs typeface="Calibri"/>
                <a:sym typeface="Calibri"/>
              </a:rPr>
              <a:t> la tecla</a:t>
            </a:r>
            <a:endParaRPr/>
          </a:p>
          <a:p>
            <a:pPr indent="-809625" lvl="0" marL="809625" marR="0" rtl="0" algn="l">
              <a:lnSpc>
                <a:spcPct val="9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Suprimir (Supr) para eliminarla.</a:t>
            </a:r>
            <a:endParaRPr/>
          </a:p>
        </p:txBody>
      </p:sp>
      <p:sp>
        <p:nvSpPr>
          <p:cNvPr id="106" name="Google Shape;106;p2"/>
          <p:cNvSpPr txBox="1"/>
          <p:nvPr/>
        </p:nvSpPr>
        <p:spPr>
          <a:xfrm>
            <a:off x="12407900" y="4840287"/>
            <a:ext cx="214312" cy="2214562"/>
          </a:xfrm>
          <a:prstGeom prst="rect">
            <a:avLst/>
          </a:prstGeom>
          <a:solidFill>
            <a:srgbClr val="3B24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07" name="Google Shape;107;p2"/>
          <p:cNvSpPr txBox="1"/>
          <p:nvPr/>
        </p:nvSpPr>
        <p:spPr>
          <a:xfrm>
            <a:off x="13050837" y="4768850"/>
            <a:ext cx="9358312" cy="1785937"/>
          </a:xfrm>
          <a:prstGeom prst="rect">
            <a:avLst/>
          </a:prstGeom>
          <a:noFill/>
          <a:ln>
            <a:noFill/>
          </a:ln>
        </p:spPr>
        <p:txBody>
          <a:bodyPr anchorCtr="0" anchor="t" bIns="108000" lIns="216025" spcFirstLastPara="1" rIns="216025" wrap="square" tIns="108000">
            <a:noAutofit/>
          </a:bodyPr>
          <a:lstStyle/>
          <a:p>
            <a:pPr indent="-809625" lvl="0" marL="809625" marR="0" rtl="0" algn="l">
              <a:lnSpc>
                <a:spcPct val="100000"/>
              </a:lnSpc>
              <a:spcBef>
                <a:spcPts val="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Para duplicar una diapositiva,</a:t>
            </a:r>
            <a:endParaRPr/>
          </a:p>
          <a:p>
            <a:pPr indent="-809625" lvl="0" marL="809625" marR="0" rtl="0" algn="l">
              <a:lnSpc>
                <a:spcPct val="10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seleccio</a:t>
            </a:r>
            <a:r>
              <a:rPr b="1" lang="en-US" sz="3900">
                <a:solidFill>
                  <a:srgbClr val="404040"/>
                </a:solidFill>
                <a:latin typeface="Calibri"/>
                <a:ea typeface="Calibri"/>
                <a:cs typeface="Calibri"/>
                <a:sym typeface="Calibri"/>
              </a:rPr>
              <a:t>nala</a:t>
            </a:r>
            <a:r>
              <a:rPr b="1" i="0" lang="en-US" sz="3900" u="none">
                <a:solidFill>
                  <a:srgbClr val="404040"/>
                </a:solidFill>
                <a:latin typeface="Calibri"/>
                <a:ea typeface="Calibri"/>
                <a:cs typeface="Calibri"/>
                <a:sym typeface="Calibri"/>
              </a:rPr>
              <a:t> en el panel, ha</a:t>
            </a:r>
            <a:r>
              <a:rPr b="1" lang="en-US" sz="3900">
                <a:solidFill>
                  <a:srgbClr val="404040"/>
                </a:solidFill>
                <a:latin typeface="Calibri"/>
                <a:ea typeface="Calibri"/>
                <a:cs typeface="Calibri"/>
                <a:sym typeface="Calibri"/>
              </a:rPr>
              <a:t>cé</a:t>
            </a:r>
            <a:r>
              <a:rPr b="1" i="0" lang="en-US" sz="3900" u="none">
                <a:solidFill>
                  <a:srgbClr val="404040"/>
                </a:solidFill>
                <a:latin typeface="Calibri"/>
                <a:ea typeface="Calibri"/>
                <a:cs typeface="Calibri"/>
                <a:sym typeface="Calibri"/>
              </a:rPr>
              <a:t> click</a:t>
            </a:r>
            <a:endParaRPr/>
          </a:p>
          <a:p>
            <a:pPr indent="-809625" lvl="0" marL="809625" marR="0" rtl="0" algn="l">
              <a:lnSpc>
                <a:spcPct val="100000"/>
              </a:lnSpc>
              <a:spcBef>
                <a:spcPts val="780"/>
              </a:spcBef>
              <a:spcAft>
                <a:spcPts val="0"/>
              </a:spcAft>
              <a:buClr>
                <a:srgbClr val="404040"/>
              </a:buClr>
              <a:buSzPts val="3900"/>
              <a:buFont typeface="Calibri"/>
              <a:buNone/>
            </a:pPr>
            <a:r>
              <a:rPr b="1" i="0" lang="en-US" sz="3900" u="none">
                <a:solidFill>
                  <a:srgbClr val="404040"/>
                </a:solidFill>
                <a:latin typeface="Calibri"/>
                <a:ea typeface="Calibri"/>
                <a:cs typeface="Calibri"/>
                <a:sym typeface="Calibri"/>
              </a:rPr>
              <a:t>derecho y presion</a:t>
            </a:r>
            <a:r>
              <a:rPr b="1" lang="en-US" sz="3900">
                <a:solidFill>
                  <a:srgbClr val="404040"/>
                </a:solidFill>
                <a:latin typeface="Calibri"/>
                <a:ea typeface="Calibri"/>
                <a:cs typeface="Calibri"/>
                <a:sym typeface="Calibri"/>
              </a:rPr>
              <a:t>á</a:t>
            </a:r>
            <a:r>
              <a:rPr b="1" i="0" lang="en-US" sz="3900" u="none">
                <a:solidFill>
                  <a:srgbClr val="404040"/>
                </a:solidFill>
                <a:latin typeface="Calibri"/>
                <a:ea typeface="Calibri"/>
                <a:cs typeface="Calibri"/>
                <a:sym typeface="Calibri"/>
              </a:rPr>
              <a:t> duplicar.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112" name="Shape 112"/>
        <p:cNvGrpSpPr/>
        <p:nvPr/>
      </p:nvGrpSpPr>
      <p:grpSpPr>
        <a:xfrm>
          <a:off x="0" y="0"/>
          <a:ext cx="0" cy="0"/>
          <a:chOff x="0" y="0"/>
          <a:chExt cx="0" cy="0"/>
        </a:xfrm>
      </p:grpSpPr>
      <p:sp>
        <p:nvSpPr>
          <p:cNvPr id="113" name="Google Shape;113;p3"/>
          <p:cNvSpPr txBox="1"/>
          <p:nvPr/>
        </p:nvSpPr>
        <p:spPr>
          <a:xfrm>
            <a:off x="12907962" y="3840162"/>
            <a:ext cx="8286750" cy="1785937"/>
          </a:xfrm>
          <a:prstGeom prst="rect">
            <a:avLst/>
          </a:prstGeom>
          <a:noFill/>
          <a:ln>
            <a:noFill/>
          </a:ln>
        </p:spPr>
        <p:txBody>
          <a:bodyPr anchorCtr="0" anchor="ctr" bIns="108000" lIns="216025" spcFirstLastPara="1" rIns="216025" wrap="square" tIns="108000">
            <a:noAutofit/>
          </a:bodyPr>
          <a:lstStyle/>
          <a:p>
            <a:pPr indent="0" lvl="0" marL="0" marR="0" rtl="0" algn="l">
              <a:lnSpc>
                <a:spcPct val="100000"/>
              </a:lnSpc>
              <a:spcBef>
                <a:spcPts val="0"/>
              </a:spcBef>
              <a:spcAft>
                <a:spcPts val="0"/>
              </a:spcAft>
              <a:buClr>
                <a:schemeClr val="dk1"/>
              </a:buClr>
              <a:buSzPts val="6600"/>
              <a:buFont typeface="Calibri"/>
              <a:buNone/>
            </a:pPr>
            <a:r>
              <a:t/>
            </a:r>
            <a:endParaRPr b="1" i="0" sz="6600" u="none">
              <a:solidFill>
                <a:srgbClr val="0004F6"/>
              </a:solidFill>
              <a:latin typeface="Poppins"/>
              <a:ea typeface="Poppins"/>
              <a:cs typeface="Poppins"/>
              <a:sym typeface="Poppins"/>
            </a:endParaRPr>
          </a:p>
          <a:p>
            <a:pPr indent="0" lvl="0" marL="0" marR="0" rtl="0" algn="l">
              <a:lnSpc>
                <a:spcPct val="100000"/>
              </a:lnSpc>
              <a:spcBef>
                <a:spcPts val="600"/>
              </a:spcBef>
              <a:spcAft>
                <a:spcPts val="0"/>
              </a:spcAft>
              <a:buClr>
                <a:srgbClr val="0004F6"/>
              </a:buClr>
              <a:buSzPts val="6600"/>
              <a:buFont typeface="Poppins"/>
              <a:buNone/>
            </a:pPr>
            <a:r>
              <a:rPr b="1" i="0" lang="en-US" sz="6600" u="none">
                <a:solidFill>
                  <a:srgbClr val="3B24C8"/>
                </a:solidFill>
                <a:latin typeface="Poppins"/>
                <a:ea typeface="Poppins"/>
                <a:cs typeface="Poppins"/>
                <a:sym typeface="Poppins"/>
              </a:rPr>
              <a:t>Subtítulo</a:t>
            </a:r>
            <a:endParaRPr>
              <a:solidFill>
                <a:srgbClr val="3B24C8"/>
              </a:solidFill>
            </a:endParaRPr>
          </a:p>
          <a:p>
            <a:pPr indent="0" lvl="0" marL="0" marR="0" rtl="0" algn="l">
              <a:lnSpc>
                <a:spcPct val="100000"/>
              </a:lnSpc>
              <a:spcBef>
                <a:spcPts val="0"/>
              </a:spcBef>
              <a:spcAft>
                <a:spcPts val="0"/>
              </a:spcAft>
              <a:buNone/>
            </a:pPr>
            <a:r>
              <a:t/>
            </a:r>
            <a:endParaRPr b="1" i="0" sz="6600" u="none">
              <a:solidFill>
                <a:srgbClr val="0004F6"/>
              </a:solidFill>
              <a:latin typeface="Poppins"/>
              <a:ea typeface="Poppins"/>
              <a:cs typeface="Poppins"/>
              <a:sym typeface="Poppins"/>
            </a:endParaRPr>
          </a:p>
        </p:txBody>
      </p:sp>
      <p:sp>
        <p:nvSpPr>
          <p:cNvPr id="114" name="Google Shape;114;p3"/>
          <p:cNvSpPr txBox="1"/>
          <p:nvPr>
            <p:ph idx="1" type="body"/>
          </p:nvPr>
        </p:nvSpPr>
        <p:spPr>
          <a:xfrm>
            <a:off x="12927012" y="6634162"/>
            <a:ext cx="9053512" cy="3421062"/>
          </a:xfrm>
          <a:prstGeom prst="rect">
            <a:avLst/>
          </a:prstGeom>
          <a:noFill/>
          <a:ln>
            <a:noFill/>
          </a:ln>
        </p:spPr>
        <p:txBody>
          <a:bodyPr anchorCtr="0" anchor="b" bIns="108000" lIns="216025" spcFirstLastPara="1" rIns="216025" wrap="square" tIns="108000">
            <a:noAutofit/>
          </a:bodyPr>
          <a:lstStyle/>
          <a:p>
            <a:pPr indent="0" lvl="0" marL="0" rtl="0" algn="l">
              <a:lnSpc>
                <a:spcPct val="100000"/>
              </a:lnSpc>
              <a:spcBef>
                <a:spcPts val="0"/>
              </a:spcBef>
              <a:spcAft>
                <a:spcPts val="0"/>
              </a:spcAft>
              <a:buClr>
                <a:srgbClr val="898989"/>
              </a:buClr>
              <a:buSzPts val="2800"/>
              <a:buNone/>
            </a:pPr>
            <a:r>
              <a:rPr lang="en-US" sz="2800">
                <a:solidFill>
                  <a:srgbClr val="898989"/>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pic>
        <p:nvPicPr>
          <p:cNvPr descr="C:\Users\Belen\Desktop\amc presentacion\5Recurso 4.png" id="115" name="Google Shape;115;p3"/>
          <p:cNvPicPr preferRelativeResize="0"/>
          <p:nvPr/>
        </p:nvPicPr>
        <p:blipFill rotWithShape="1">
          <a:blip r:embed="rId3">
            <a:alphaModFix/>
          </a:blip>
          <a:srcRect b="0" l="0" r="0" t="0"/>
          <a:stretch/>
        </p:blipFill>
        <p:spPr>
          <a:xfrm>
            <a:off x="0" y="0"/>
            <a:ext cx="9212262" cy="13681075"/>
          </a:xfrm>
          <a:prstGeom prst="rect">
            <a:avLst/>
          </a:prstGeom>
          <a:noFill/>
          <a:ln>
            <a:noFill/>
          </a:ln>
        </p:spPr>
      </p:pic>
      <p:sp>
        <p:nvSpPr>
          <p:cNvPr id="116" name="Google Shape;116;p3"/>
          <p:cNvSpPr txBox="1"/>
          <p:nvPr/>
        </p:nvSpPr>
        <p:spPr>
          <a:xfrm>
            <a:off x="12979400" y="5205412"/>
            <a:ext cx="7891462" cy="1016000"/>
          </a:xfrm>
          <a:prstGeom prst="rect">
            <a:avLst/>
          </a:prstGeom>
          <a:noFill/>
          <a:ln>
            <a:noFill/>
          </a:ln>
        </p:spPr>
        <p:txBody>
          <a:bodyPr anchorCtr="0" anchor="b" bIns="108000" lIns="216025" spcFirstLastPara="1" rIns="216025" wrap="square" tIns="108000">
            <a:noAutofit/>
          </a:bodyPr>
          <a:lstStyle/>
          <a:p>
            <a:pPr indent="0" lvl="0" marL="0" marR="0" rtl="0" algn="l">
              <a:lnSpc>
                <a:spcPct val="100000"/>
              </a:lnSpc>
              <a:spcBef>
                <a:spcPts val="0"/>
              </a:spcBef>
              <a:spcAft>
                <a:spcPts val="0"/>
              </a:spcAft>
              <a:buClr>
                <a:srgbClr val="0004F6"/>
              </a:buClr>
              <a:buSzPts val="4200"/>
              <a:buFont typeface="Poppins"/>
              <a:buNone/>
            </a:pPr>
            <a:r>
              <a:rPr b="1" i="0" lang="en-US" sz="4200" u="none">
                <a:solidFill>
                  <a:srgbClr val="3B24C8"/>
                </a:solidFill>
                <a:latin typeface="Poppins"/>
                <a:ea typeface="Poppins"/>
                <a:cs typeface="Poppins"/>
                <a:sym typeface="Poppins"/>
              </a:rPr>
              <a:t>BAJADA</a:t>
            </a:r>
            <a:endParaRPr>
              <a:solidFill>
                <a:srgbClr val="3B24C8"/>
              </a:solidFill>
            </a:endParaRPr>
          </a:p>
        </p:txBody>
      </p:sp>
      <p:pic>
        <p:nvPicPr>
          <p:cNvPr id="117" name="Google Shape;117;p3"/>
          <p:cNvPicPr preferRelativeResize="0"/>
          <p:nvPr/>
        </p:nvPicPr>
        <p:blipFill>
          <a:blip r:embed="rId4">
            <a:alphaModFix/>
          </a:blip>
          <a:stretch>
            <a:fillRect/>
          </a:stretch>
        </p:blipFill>
        <p:spPr>
          <a:xfrm>
            <a:off x="21209740" y="680150"/>
            <a:ext cx="2187235" cy="178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122" name="Shape 122"/>
        <p:cNvGrpSpPr/>
        <p:nvPr/>
      </p:nvGrpSpPr>
      <p:grpSpPr>
        <a:xfrm>
          <a:off x="0" y="0"/>
          <a:ext cx="0" cy="0"/>
          <a:chOff x="0" y="0"/>
          <a:chExt cx="0" cy="0"/>
        </a:xfrm>
      </p:grpSpPr>
      <p:sp>
        <p:nvSpPr>
          <p:cNvPr id="123" name="Google Shape;123;p4"/>
          <p:cNvSpPr txBox="1"/>
          <p:nvPr/>
        </p:nvSpPr>
        <p:spPr>
          <a:xfrm>
            <a:off x="0" y="0"/>
            <a:ext cx="2047875" cy="13681075"/>
          </a:xfrm>
          <a:prstGeom prst="rect">
            <a:avLst/>
          </a:prstGeom>
          <a:solidFill>
            <a:srgbClr val="3B24C8"/>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24" name="Google Shape;124;p4"/>
          <p:cNvSpPr txBox="1"/>
          <p:nvPr/>
        </p:nvSpPr>
        <p:spPr>
          <a:xfrm>
            <a:off x="3690937" y="2982912"/>
            <a:ext cx="8286750" cy="1785937"/>
          </a:xfrm>
          <a:prstGeom prst="rect">
            <a:avLst/>
          </a:prstGeom>
          <a:noFill/>
          <a:ln>
            <a:noFill/>
          </a:ln>
        </p:spPr>
        <p:txBody>
          <a:bodyPr anchorCtr="0" anchor="ctr" bIns="108000" lIns="216025" spcFirstLastPara="1" rIns="216025" wrap="square" tIns="108000">
            <a:noAutofit/>
          </a:bodyPr>
          <a:lstStyle/>
          <a:p>
            <a:pPr indent="0" lvl="0" marL="0" marR="0" rtl="0" algn="l">
              <a:lnSpc>
                <a:spcPct val="100000"/>
              </a:lnSpc>
              <a:spcBef>
                <a:spcPts val="0"/>
              </a:spcBef>
              <a:spcAft>
                <a:spcPts val="0"/>
              </a:spcAft>
              <a:buClr>
                <a:schemeClr val="dk1"/>
              </a:buClr>
              <a:buSzPts val="6600"/>
              <a:buFont typeface="Calibri"/>
              <a:buNone/>
            </a:pPr>
            <a:r>
              <a:t/>
            </a:r>
            <a:endParaRPr b="1" i="0" sz="6600" u="none">
              <a:solidFill>
                <a:srgbClr val="3B24C8"/>
              </a:solidFill>
              <a:latin typeface="Poppins"/>
              <a:ea typeface="Poppins"/>
              <a:cs typeface="Poppins"/>
              <a:sym typeface="Poppins"/>
            </a:endParaRPr>
          </a:p>
          <a:p>
            <a:pPr indent="0" lvl="0" marL="0" marR="0" rtl="0" algn="l">
              <a:lnSpc>
                <a:spcPct val="100000"/>
              </a:lnSpc>
              <a:spcBef>
                <a:spcPts val="600"/>
              </a:spcBef>
              <a:spcAft>
                <a:spcPts val="0"/>
              </a:spcAft>
              <a:buClr>
                <a:srgbClr val="0004F6"/>
              </a:buClr>
              <a:buSzPts val="6600"/>
              <a:buFont typeface="Poppins"/>
              <a:buNone/>
            </a:pPr>
            <a:r>
              <a:rPr b="1" i="0" lang="en-US" sz="6600" u="none">
                <a:solidFill>
                  <a:srgbClr val="3B24C8"/>
                </a:solidFill>
                <a:latin typeface="Poppins"/>
                <a:ea typeface="Poppins"/>
                <a:cs typeface="Poppins"/>
                <a:sym typeface="Poppins"/>
              </a:rPr>
              <a:t>Subtítulo</a:t>
            </a:r>
            <a:endParaRPr>
              <a:solidFill>
                <a:srgbClr val="3B24C8"/>
              </a:solidFill>
            </a:endParaRPr>
          </a:p>
          <a:p>
            <a:pPr indent="0" lvl="0" marL="0" marR="0" rtl="0" algn="l">
              <a:lnSpc>
                <a:spcPct val="100000"/>
              </a:lnSpc>
              <a:spcBef>
                <a:spcPts val="0"/>
              </a:spcBef>
              <a:spcAft>
                <a:spcPts val="0"/>
              </a:spcAft>
              <a:buNone/>
            </a:pPr>
            <a:r>
              <a:t/>
            </a:r>
            <a:endParaRPr b="1" i="0" sz="6600" u="none">
              <a:solidFill>
                <a:srgbClr val="3B24C8"/>
              </a:solidFill>
              <a:latin typeface="Poppins"/>
              <a:ea typeface="Poppins"/>
              <a:cs typeface="Poppins"/>
              <a:sym typeface="Poppins"/>
            </a:endParaRPr>
          </a:p>
        </p:txBody>
      </p:sp>
      <p:sp>
        <p:nvSpPr>
          <p:cNvPr id="125" name="Google Shape;125;p4"/>
          <p:cNvSpPr txBox="1"/>
          <p:nvPr>
            <p:ph idx="1" type="body"/>
          </p:nvPr>
        </p:nvSpPr>
        <p:spPr>
          <a:xfrm>
            <a:off x="3711575" y="5776900"/>
            <a:ext cx="8337600" cy="4155900"/>
          </a:xfrm>
          <a:prstGeom prst="rect">
            <a:avLst/>
          </a:prstGeom>
          <a:noFill/>
          <a:ln>
            <a:noFill/>
          </a:ln>
        </p:spPr>
        <p:txBody>
          <a:bodyPr anchorCtr="0" anchor="b" bIns="108000" lIns="216025" spcFirstLastPara="1" rIns="216025" wrap="square" tIns="108000">
            <a:noAutofit/>
          </a:bodyPr>
          <a:lstStyle/>
          <a:p>
            <a:pPr indent="0" lvl="0" marL="0" rtl="0" algn="l">
              <a:lnSpc>
                <a:spcPct val="100000"/>
              </a:lnSpc>
              <a:spcBef>
                <a:spcPts val="0"/>
              </a:spcBef>
              <a:spcAft>
                <a:spcPts val="0"/>
              </a:spcAft>
              <a:buClr>
                <a:srgbClr val="898989"/>
              </a:buClr>
              <a:buSzPts val="2800"/>
              <a:buNone/>
            </a:pPr>
            <a:r>
              <a:rPr lang="en-US" sz="2800">
                <a:solidFill>
                  <a:srgbClr val="898989"/>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
        <p:nvSpPr>
          <p:cNvPr id="126" name="Google Shape;126;p4"/>
          <p:cNvSpPr txBox="1"/>
          <p:nvPr/>
        </p:nvSpPr>
        <p:spPr>
          <a:xfrm>
            <a:off x="3762375" y="4348162"/>
            <a:ext cx="7893050" cy="1016000"/>
          </a:xfrm>
          <a:prstGeom prst="rect">
            <a:avLst/>
          </a:prstGeom>
          <a:noFill/>
          <a:ln>
            <a:noFill/>
          </a:ln>
        </p:spPr>
        <p:txBody>
          <a:bodyPr anchorCtr="0" anchor="b" bIns="108000" lIns="216025" spcFirstLastPara="1" rIns="216025" wrap="square" tIns="108000">
            <a:noAutofit/>
          </a:bodyPr>
          <a:lstStyle/>
          <a:p>
            <a:pPr indent="0" lvl="0" marL="0" marR="0" rtl="0" algn="l">
              <a:lnSpc>
                <a:spcPct val="100000"/>
              </a:lnSpc>
              <a:spcBef>
                <a:spcPts val="0"/>
              </a:spcBef>
              <a:spcAft>
                <a:spcPts val="0"/>
              </a:spcAft>
              <a:buClr>
                <a:srgbClr val="0004F6"/>
              </a:buClr>
              <a:buSzPts val="4200"/>
              <a:buFont typeface="Poppins"/>
              <a:buNone/>
            </a:pPr>
            <a:r>
              <a:rPr b="1" i="0" lang="en-US" sz="4200" u="none">
                <a:solidFill>
                  <a:srgbClr val="3B24C8"/>
                </a:solidFill>
                <a:latin typeface="Poppins"/>
                <a:ea typeface="Poppins"/>
                <a:cs typeface="Poppins"/>
                <a:sym typeface="Poppins"/>
              </a:rPr>
              <a:t>BAJADA</a:t>
            </a:r>
            <a:endParaRPr>
              <a:solidFill>
                <a:srgbClr val="3B24C8"/>
              </a:solidFill>
            </a:endParaRPr>
          </a:p>
        </p:txBody>
      </p:sp>
      <p:pic>
        <p:nvPicPr>
          <p:cNvPr id="127" name="Google Shape;127;p4"/>
          <p:cNvPicPr preferRelativeResize="0"/>
          <p:nvPr/>
        </p:nvPicPr>
        <p:blipFill>
          <a:blip r:embed="rId3">
            <a:alphaModFix/>
          </a:blip>
          <a:stretch>
            <a:fillRect/>
          </a:stretch>
        </p:blipFill>
        <p:spPr>
          <a:xfrm>
            <a:off x="21209740" y="680150"/>
            <a:ext cx="2187235" cy="1785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C:\Users\Belen\Desktop\amc presentacion\mockup-14.jpg" id="132" name="Google Shape;132;p5"/>
          <p:cNvPicPr preferRelativeResize="0"/>
          <p:nvPr/>
        </p:nvPicPr>
        <p:blipFill rotWithShape="1">
          <a:blip r:embed="rId3">
            <a:alphaModFix/>
          </a:blip>
          <a:srcRect b="0" l="0" r="0" t="0"/>
          <a:stretch/>
        </p:blipFill>
        <p:spPr>
          <a:xfrm>
            <a:off x="0" y="0"/>
            <a:ext cx="24385588" cy="13681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24C8"/>
        </a:solidFill>
      </p:bgPr>
    </p:bg>
    <p:spTree>
      <p:nvGrpSpPr>
        <p:cNvPr id="136" name="Shape 136"/>
        <p:cNvGrpSpPr/>
        <p:nvPr/>
      </p:nvGrpSpPr>
      <p:grpSpPr>
        <a:xfrm>
          <a:off x="0" y="0"/>
          <a:ext cx="0" cy="0"/>
          <a:chOff x="0" y="0"/>
          <a:chExt cx="0" cy="0"/>
        </a:xfrm>
      </p:grpSpPr>
      <p:sp>
        <p:nvSpPr>
          <p:cNvPr id="137" name="Google Shape;137;p6"/>
          <p:cNvSpPr txBox="1"/>
          <p:nvPr>
            <p:ph type="ctrTitle"/>
          </p:nvPr>
        </p:nvSpPr>
        <p:spPr>
          <a:xfrm>
            <a:off x="2119312" y="1054100"/>
            <a:ext cx="11145837" cy="3503612"/>
          </a:xfrm>
          <a:prstGeom prst="rect">
            <a:avLst/>
          </a:prstGeom>
          <a:noFill/>
          <a:ln>
            <a:noFill/>
          </a:ln>
        </p:spPr>
        <p:txBody>
          <a:bodyPr anchorCtr="0" anchor="ctr" bIns="108000" lIns="216025" spcFirstLastPara="1" rIns="216025" wrap="square" tIns="108000">
            <a:noAutofit/>
          </a:bodyPr>
          <a:lstStyle/>
          <a:p>
            <a:pPr indent="0" lvl="0" marL="0" rtl="0" algn="l">
              <a:lnSpc>
                <a:spcPct val="100000"/>
              </a:lnSpc>
              <a:spcBef>
                <a:spcPts val="0"/>
              </a:spcBef>
              <a:spcAft>
                <a:spcPts val="0"/>
              </a:spcAft>
              <a:buClr>
                <a:srgbClr val="F7F7F7"/>
              </a:buClr>
              <a:buSzPts val="20000"/>
              <a:buFont typeface="Poppins"/>
              <a:buNone/>
            </a:pPr>
            <a:r>
              <a:rPr b="1" i="0" lang="en-US" sz="20000" u="none">
                <a:solidFill>
                  <a:srgbClr val="F7F7F7"/>
                </a:solidFill>
                <a:latin typeface="Poppins"/>
                <a:ea typeface="Poppins"/>
                <a:cs typeface="Poppins"/>
                <a:sym typeface="Poppins"/>
              </a:rPr>
              <a:t>60%</a:t>
            </a:r>
            <a:endParaRPr/>
          </a:p>
        </p:txBody>
      </p:sp>
      <p:sp>
        <p:nvSpPr>
          <p:cNvPr id="138" name="Google Shape;138;p6"/>
          <p:cNvSpPr txBox="1"/>
          <p:nvPr>
            <p:ph idx="1" type="subTitle"/>
          </p:nvPr>
        </p:nvSpPr>
        <p:spPr>
          <a:xfrm>
            <a:off x="2190750" y="8983662"/>
            <a:ext cx="7893050" cy="1785937"/>
          </a:xfrm>
          <a:prstGeom prst="rect">
            <a:avLst/>
          </a:prstGeom>
          <a:noFill/>
          <a:ln>
            <a:noFill/>
          </a:ln>
        </p:spPr>
        <p:txBody>
          <a:bodyPr anchorCtr="0" anchor="t" bIns="108000" lIns="216025" spcFirstLastPara="1" rIns="216025" wrap="square" tIns="108000">
            <a:noAutofit/>
          </a:bodyPr>
          <a:lstStyle/>
          <a:p>
            <a:pPr indent="0" lvl="0" marL="0" rtl="0" algn="l">
              <a:lnSpc>
                <a:spcPct val="100000"/>
              </a:lnSpc>
              <a:spcBef>
                <a:spcPts val="0"/>
              </a:spcBef>
              <a:spcAft>
                <a:spcPts val="0"/>
              </a:spcAft>
              <a:buClr>
                <a:srgbClr val="F7F7F7"/>
              </a:buClr>
              <a:buSzPts val="4200"/>
              <a:buNone/>
            </a:pPr>
            <a:r>
              <a:rPr b="1" i="0" lang="en-US" sz="4200" u="none">
                <a:solidFill>
                  <a:srgbClr val="F7F7F7"/>
                </a:solidFill>
                <a:latin typeface="Poppins SemiBold"/>
                <a:ea typeface="Poppins SemiBold"/>
                <a:cs typeface="Poppins SemiBold"/>
                <a:sym typeface="Poppins SemiBold"/>
              </a:rPr>
              <a:t>INFORMACIÓN SOBRE</a:t>
            </a:r>
            <a:endParaRPr/>
          </a:p>
          <a:p>
            <a:pPr indent="0" lvl="0" marL="0" rtl="0" algn="l">
              <a:lnSpc>
                <a:spcPct val="100000"/>
              </a:lnSpc>
              <a:spcBef>
                <a:spcPts val="840"/>
              </a:spcBef>
              <a:spcAft>
                <a:spcPts val="0"/>
              </a:spcAft>
              <a:buClr>
                <a:srgbClr val="F7F7F7"/>
              </a:buClr>
              <a:buSzPts val="4200"/>
              <a:buNone/>
            </a:pPr>
            <a:r>
              <a:rPr b="1" i="0" lang="en-US" sz="4200" u="none">
                <a:solidFill>
                  <a:srgbClr val="F7F7F7"/>
                </a:solidFill>
                <a:latin typeface="Poppins SemiBold"/>
                <a:ea typeface="Poppins SemiBold"/>
                <a:cs typeface="Poppins SemiBold"/>
                <a:sym typeface="Poppins SemiBold"/>
              </a:rPr>
              <a:t>EL DATO NÚMERICO</a:t>
            </a:r>
            <a:endParaRPr/>
          </a:p>
        </p:txBody>
      </p:sp>
      <p:cxnSp>
        <p:nvCxnSpPr>
          <p:cNvPr id="139" name="Google Shape;139;p6"/>
          <p:cNvCxnSpPr/>
          <p:nvPr/>
        </p:nvCxnSpPr>
        <p:spPr>
          <a:xfrm>
            <a:off x="2333625" y="11055350"/>
            <a:ext cx="16575087" cy="1587"/>
          </a:xfrm>
          <a:prstGeom prst="straightConnector1">
            <a:avLst/>
          </a:prstGeom>
          <a:noFill/>
          <a:ln cap="flat" cmpd="sng" w="9525">
            <a:solidFill>
              <a:srgbClr val="F7F7F7"/>
            </a:solidFill>
            <a:prstDash val="solid"/>
            <a:miter lim="800000"/>
            <a:headEnd len="med" w="med" type="none"/>
            <a:tailEnd len="med" w="med" type="none"/>
          </a:ln>
        </p:spPr>
      </p:cxnSp>
      <p:sp>
        <p:nvSpPr>
          <p:cNvPr id="140" name="Google Shape;140;p6"/>
          <p:cNvSpPr/>
          <p:nvPr/>
        </p:nvSpPr>
        <p:spPr>
          <a:xfrm rot="5400000">
            <a:off x="2547937" y="4625975"/>
            <a:ext cx="285750" cy="28575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41" name="Google Shape;141;p6"/>
          <p:cNvSpPr/>
          <p:nvPr/>
        </p:nvSpPr>
        <p:spPr>
          <a:xfrm rot="5400000">
            <a:off x="3333750" y="4625975"/>
            <a:ext cx="285750" cy="28575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42" name="Google Shape;142;p6"/>
          <p:cNvSpPr/>
          <p:nvPr/>
        </p:nvSpPr>
        <p:spPr>
          <a:xfrm rot="5400000">
            <a:off x="4119562" y="4625975"/>
            <a:ext cx="285750" cy="28575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pic>
        <p:nvPicPr>
          <p:cNvPr id="143" name="Google Shape;143;p6"/>
          <p:cNvPicPr preferRelativeResize="0"/>
          <p:nvPr/>
        </p:nvPicPr>
        <p:blipFill>
          <a:blip r:embed="rId3">
            <a:alphaModFix/>
          </a:blip>
          <a:stretch>
            <a:fillRect/>
          </a:stretch>
        </p:blipFill>
        <p:spPr>
          <a:xfrm>
            <a:off x="20516450" y="1054097"/>
            <a:ext cx="2538901" cy="207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147" name="Shape 147"/>
        <p:cNvGrpSpPr/>
        <p:nvPr/>
      </p:nvGrpSpPr>
      <p:grpSpPr>
        <a:xfrm>
          <a:off x="0" y="0"/>
          <a:ext cx="0" cy="0"/>
          <a:chOff x="0" y="0"/>
          <a:chExt cx="0" cy="0"/>
        </a:xfrm>
      </p:grpSpPr>
      <p:sp>
        <p:nvSpPr>
          <p:cNvPr id="148" name="Google Shape;148;p7"/>
          <p:cNvSpPr txBox="1"/>
          <p:nvPr/>
        </p:nvSpPr>
        <p:spPr>
          <a:xfrm>
            <a:off x="1047750" y="839787"/>
            <a:ext cx="22361525" cy="11715750"/>
          </a:xfrm>
          <a:prstGeom prst="rect">
            <a:avLst/>
          </a:prstGeom>
          <a:solidFill>
            <a:srgbClr val="2D2D2D">
              <a:alpha val="0"/>
            </a:srgbClr>
          </a:solidFill>
          <a:ln cap="flat" cmpd="sng" w="25400">
            <a:solidFill>
              <a:srgbClr val="3B24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sp>
        <p:nvSpPr>
          <p:cNvPr id="149" name="Google Shape;149;p7"/>
          <p:cNvSpPr txBox="1"/>
          <p:nvPr>
            <p:ph type="ctrTitle"/>
          </p:nvPr>
        </p:nvSpPr>
        <p:spPr>
          <a:xfrm>
            <a:off x="8048625" y="4911725"/>
            <a:ext cx="14012862" cy="5503862"/>
          </a:xfrm>
          <a:prstGeom prst="rect">
            <a:avLst/>
          </a:prstGeom>
          <a:noFill/>
          <a:ln>
            <a:noFill/>
          </a:ln>
        </p:spPr>
        <p:txBody>
          <a:bodyPr anchorCtr="0" anchor="ctr" bIns="108000" lIns="216025" spcFirstLastPara="1" rIns="216025" wrap="square" tIns="108000">
            <a:noAutofit/>
          </a:bodyPr>
          <a:lstStyle/>
          <a:p>
            <a:pPr indent="0" lvl="0" marL="0" rtl="0" algn="r">
              <a:lnSpc>
                <a:spcPct val="100000"/>
              </a:lnSpc>
              <a:spcBef>
                <a:spcPts val="0"/>
              </a:spcBef>
              <a:spcAft>
                <a:spcPts val="0"/>
              </a:spcAft>
              <a:buClr>
                <a:srgbClr val="0004F6"/>
              </a:buClr>
              <a:buSzPts val="9000"/>
              <a:buFont typeface="Roboto Medium"/>
              <a:buNone/>
            </a:pPr>
            <a:r>
              <a:rPr b="1" i="0" lang="en-US" sz="9000" u="none">
                <a:solidFill>
                  <a:srgbClr val="3B24C8"/>
                </a:solidFill>
                <a:latin typeface="Roboto Medium"/>
                <a:ea typeface="Roboto Medium"/>
                <a:cs typeface="Roboto Medium"/>
                <a:sym typeface="Roboto Medium"/>
              </a:rPr>
              <a:t>Separador </a:t>
            </a:r>
            <a:br>
              <a:rPr b="1" i="0" lang="en-US" sz="9000" u="none">
                <a:solidFill>
                  <a:srgbClr val="3B24C8"/>
                </a:solidFill>
                <a:latin typeface="Roboto Medium"/>
                <a:ea typeface="Roboto Medium"/>
                <a:cs typeface="Roboto Medium"/>
                <a:sym typeface="Roboto Medium"/>
              </a:rPr>
            </a:br>
            <a:r>
              <a:rPr b="1" i="0" lang="en-US" sz="9000" u="none">
                <a:solidFill>
                  <a:srgbClr val="3B24C8"/>
                </a:solidFill>
                <a:latin typeface="Roboto Medium"/>
                <a:ea typeface="Roboto Medium"/>
                <a:cs typeface="Roboto Medium"/>
                <a:sym typeface="Roboto Medium"/>
              </a:rPr>
              <a:t>de secciones</a:t>
            </a:r>
            <a:endParaRPr>
              <a:solidFill>
                <a:srgbClr val="3B24C8"/>
              </a:solidFill>
            </a:endParaRPr>
          </a:p>
        </p:txBody>
      </p:sp>
      <p:sp>
        <p:nvSpPr>
          <p:cNvPr id="150" name="Google Shape;150;p7"/>
          <p:cNvSpPr txBox="1"/>
          <p:nvPr>
            <p:ph idx="1" type="subTitle"/>
          </p:nvPr>
        </p:nvSpPr>
        <p:spPr>
          <a:xfrm>
            <a:off x="11658600" y="9801225"/>
            <a:ext cx="10250487" cy="2397125"/>
          </a:xfrm>
          <a:prstGeom prst="rect">
            <a:avLst/>
          </a:prstGeom>
          <a:noFill/>
          <a:ln>
            <a:noFill/>
          </a:ln>
        </p:spPr>
        <p:txBody>
          <a:bodyPr anchorCtr="0" anchor="t" bIns="108000" lIns="216025" spcFirstLastPara="1" rIns="216025" wrap="square" tIns="108000">
            <a:normAutofit/>
          </a:bodyPr>
          <a:lstStyle/>
          <a:p>
            <a:pPr indent="0" lvl="0" marL="0" rtl="0" algn="r">
              <a:lnSpc>
                <a:spcPct val="100000"/>
              </a:lnSpc>
              <a:spcBef>
                <a:spcPts val="0"/>
              </a:spcBef>
              <a:spcAft>
                <a:spcPts val="0"/>
              </a:spcAft>
              <a:buClr>
                <a:srgbClr val="0004F6"/>
              </a:buClr>
              <a:buSzPts val="4400"/>
              <a:buNone/>
            </a:pPr>
            <a:r>
              <a:rPr b="1" i="0" lang="en-US" sz="4400" u="none">
                <a:solidFill>
                  <a:srgbClr val="3B24C8"/>
                </a:solidFill>
                <a:latin typeface="Calibri"/>
                <a:ea typeface="Calibri"/>
                <a:cs typeface="Calibri"/>
                <a:sym typeface="Calibri"/>
              </a:rPr>
              <a:t>Breve descripción de los temas</a:t>
            </a:r>
            <a:endParaRPr>
              <a:solidFill>
                <a:srgbClr val="3B24C8"/>
              </a:solidFill>
            </a:endParaRPr>
          </a:p>
          <a:p>
            <a:pPr indent="0" lvl="0" marL="0" rtl="0" algn="r">
              <a:lnSpc>
                <a:spcPct val="100000"/>
              </a:lnSpc>
              <a:spcBef>
                <a:spcPts val="300"/>
              </a:spcBef>
              <a:spcAft>
                <a:spcPts val="0"/>
              </a:spcAft>
              <a:buClr>
                <a:srgbClr val="0004F6"/>
              </a:buClr>
              <a:buSzPts val="4400"/>
              <a:buNone/>
            </a:pPr>
            <a:r>
              <a:rPr b="1" i="0" lang="en-US" sz="4400" u="none">
                <a:solidFill>
                  <a:srgbClr val="3B24C8"/>
                </a:solidFill>
                <a:latin typeface="Calibri"/>
                <a:ea typeface="Calibri"/>
                <a:cs typeface="Calibri"/>
                <a:sym typeface="Calibri"/>
              </a:rPr>
              <a:t>a mencionar en esta sección</a:t>
            </a:r>
            <a:endParaRPr>
              <a:solidFill>
                <a:srgbClr val="3B24C8"/>
              </a:solidFill>
            </a:endParaRPr>
          </a:p>
        </p:txBody>
      </p:sp>
      <p:cxnSp>
        <p:nvCxnSpPr>
          <p:cNvPr id="151" name="Google Shape;151;p7"/>
          <p:cNvCxnSpPr/>
          <p:nvPr/>
        </p:nvCxnSpPr>
        <p:spPr>
          <a:xfrm>
            <a:off x="10406062" y="9340850"/>
            <a:ext cx="11288712" cy="1587"/>
          </a:xfrm>
          <a:prstGeom prst="straightConnector1">
            <a:avLst/>
          </a:prstGeom>
          <a:noFill/>
          <a:ln cap="flat" cmpd="sng" w="9525">
            <a:solidFill>
              <a:srgbClr val="0004F6"/>
            </a:solidFill>
            <a:prstDash val="solid"/>
            <a:miter lim="800000"/>
            <a:headEnd len="med" w="med" type="none"/>
            <a:tailEnd len="med" w="med" type="none"/>
          </a:ln>
        </p:spPr>
      </p:cxnSp>
      <p:pic>
        <p:nvPicPr>
          <p:cNvPr id="152" name="Google Shape;152;p7"/>
          <p:cNvPicPr preferRelativeResize="0"/>
          <p:nvPr/>
        </p:nvPicPr>
        <p:blipFill>
          <a:blip r:embed="rId3">
            <a:alphaModFix/>
          </a:blip>
          <a:stretch>
            <a:fillRect/>
          </a:stretch>
        </p:blipFill>
        <p:spPr>
          <a:xfrm>
            <a:off x="1723340" y="1451500"/>
            <a:ext cx="2187235" cy="1785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157" name="Shape 157"/>
        <p:cNvGrpSpPr/>
        <p:nvPr/>
      </p:nvGrpSpPr>
      <p:grpSpPr>
        <a:xfrm>
          <a:off x="0" y="0"/>
          <a:ext cx="0" cy="0"/>
          <a:chOff x="0" y="0"/>
          <a:chExt cx="0" cy="0"/>
        </a:xfrm>
      </p:grpSpPr>
      <p:sp>
        <p:nvSpPr>
          <p:cNvPr id="158" name="Google Shape;158;p8"/>
          <p:cNvSpPr txBox="1"/>
          <p:nvPr/>
        </p:nvSpPr>
        <p:spPr>
          <a:xfrm>
            <a:off x="12979400" y="4768850"/>
            <a:ext cx="8286750" cy="1785937"/>
          </a:xfrm>
          <a:prstGeom prst="rect">
            <a:avLst/>
          </a:prstGeom>
          <a:noFill/>
          <a:ln>
            <a:noFill/>
          </a:ln>
        </p:spPr>
        <p:txBody>
          <a:bodyPr anchorCtr="0" anchor="ctr" bIns="108000" lIns="216025" spcFirstLastPara="1" rIns="216025" wrap="square" tIns="108000">
            <a:noAutofit/>
          </a:bodyPr>
          <a:lstStyle/>
          <a:p>
            <a:pPr indent="0" lvl="0" marL="0" marR="0" rtl="0" algn="l">
              <a:lnSpc>
                <a:spcPct val="100000"/>
              </a:lnSpc>
              <a:spcBef>
                <a:spcPts val="0"/>
              </a:spcBef>
              <a:spcAft>
                <a:spcPts val="0"/>
              </a:spcAft>
              <a:buClr>
                <a:srgbClr val="0004F6"/>
              </a:buClr>
              <a:buSzPts val="6600"/>
              <a:buFont typeface="Poppins"/>
              <a:buNone/>
            </a:pPr>
            <a:r>
              <a:rPr b="1" i="0" lang="en-US" sz="6600" u="none">
                <a:solidFill>
                  <a:srgbClr val="3B24C8"/>
                </a:solidFill>
                <a:latin typeface="Poppins"/>
                <a:ea typeface="Poppins"/>
                <a:cs typeface="Poppins"/>
                <a:sym typeface="Poppins"/>
              </a:rPr>
              <a:t>Subtítulo</a:t>
            </a:r>
            <a:endParaRPr>
              <a:solidFill>
                <a:srgbClr val="3B24C8"/>
              </a:solidFill>
            </a:endParaRPr>
          </a:p>
        </p:txBody>
      </p:sp>
      <p:sp>
        <p:nvSpPr>
          <p:cNvPr id="159" name="Google Shape;159;p8"/>
          <p:cNvSpPr txBox="1"/>
          <p:nvPr>
            <p:ph idx="1" type="body"/>
          </p:nvPr>
        </p:nvSpPr>
        <p:spPr>
          <a:xfrm>
            <a:off x="12998450" y="6562725"/>
            <a:ext cx="8196300" cy="4303800"/>
          </a:xfrm>
          <a:prstGeom prst="rect">
            <a:avLst/>
          </a:prstGeom>
          <a:noFill/>
          <a:ln>
            <a:noFill/>
          </a:ln>
        </p:spPr>
        <p:txBody>
          <a:bodyPr anchorCtr="0" anchor="b" bIns="108000" lIns="216025" spcFirstLastPara="1" rIns="216025" wrap="square" tIns="108000">
            <a:noAutofit/>
          </a:bodyPr>
          <a:lstStyle/>
          <a:p>
            <a:pPr indent="0" lvl="0" marL="0" rtl="0" algn="l">
              <a:spcBef>
                <a:spcPts val="0"/>
              </a:spcBef>
              <a:spcAft>
                <a:spcPts val="0"/>
              </a:spcAft>
              <a:buClr>
                <a:srgbClr val="898989"/>
              </a:buClr>
              <a:buSzPts val="2800"/>
              <a:buNone/>
            </a:pPr>
            <a:r>
              <a:rPr lang="en-US" sz="2800">
                <a:solidFill>
                  <a:srgbClr val="898989"/>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a:p>
            <a:pPr indent="0" lvl="0" marL="0" rtl="0" algn="l">
              <a:lnSpc>
                <a:spcPct val="100000"/>
              </a:lnSpc>
              <a:spcBef>
                <a:spcPts val="0"/>
              </a:spcBef>
              <a:spcAft>
                <a:spcPts val="0"/>
              </a:spcAft>
              <a:buClr>
                <a:srgbClr val="898989"/>
              </a:buClr>
              <a:buSzPts val="2800"/>
              <a:buNone/>
            </a:pPr>
            <a:r>
              <a:t/>
            </a:r>
            <a:endParaRPr sz="2800">
              <a:solidFill>
                <a:srgbClr val="898989"/>
              </a:solidFill>
            </a:endParaRPr>
          </a:p>
        </p:txBody>
      </p:sp>
      <p:pic>
        <p:nvPicPr>
          <p:cNvPr descr="C:\Users\Belen\Desktop\amc presentacion\5Recurso 2.png" id="160" name="Google Shape;160;p8"/>
          <p:cNvPicPr preferRelativeResize="0"/>
          <p:nvPr/>
        </p:nvPicPr>
        <p:blipFill rotWithShape="1">
          <a:blip r:embed="rId3">
            <a:alphaModFix/>
          </a:blip>
          <a:srcRect b="0" l="0" r="0" t="0"/>
          <a:stretch/>
        </p:blipFill>
        <p:spPr>
          <a:xfrm>
            <a:off x="2328862" y="0"/>
            <a:ext cx="9148762" cy="13681075"/>
          </a:xfrm>
          <a:prstGeom prst="rect">
            <a:avLst/>
          </a:prstGeom>
          <a:noFill/>
          <a:ln>
            <a:noFill/>
          </a:ln>
        </p:spPr>
      </p:pic>
      <p:pic>
        <p:nvPicPr>
          <p:cNvPr id="161" name="Google Shape;161;p8"/>
          <p:cNvPicPr preferRelativeResize="0"/>
          <p:nvPr/>
        </p:nvPicPr>
        <p:blipFill>
          <a:blip r:embed="rId4">
            <a:alphaModFix/>
          </a:blip>
          <a:stretch>
            <a:fillRect/>
          </a:stretch>
        </p:blipFill>
        <p:spPr>
          <a:xfrm>
            <a:off x="21209740" y="680150"/>
            <a:ext cx="2187235" cy="1785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166" name="Shape 166"/>
        <p:cNvGrpSpPr/>
        <p:nvPr/>
      </p:nvGrpSpPr>
      <p:grpSpPr>
        <a:xfrm>
          <a:off x="0" y="0"/>
          <a:ext cx="0" cy="0"/>
          <a:chOff x="0" y="0"/>
          <a:chExt cx="0" cy="0"/>
        </a:xfrm>
      </p:grpSpPr>
      <p:sp>
        <p:nvSpPr>
          <p:cNvPr id="167" name="Google Shape;167;p9"/>
          <p:cNvSpPr txBox="1"/>
          <p:nvPr/>
        </p:nvSpPr>
        <p:spPr>
          <a:xfrm>
            <a:off x="0" y="-111125"/>
            <a:ext cx="10548937" cy="13903325"/>
          </a:xfrm>
          <a:prstGeom prst="rect">
            <a:avLst/>
          </a:prstGeom>
          <a:solidFill>
            <a:srgbClr val="3B24C8"/>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4300" u="none">
              <a:solidFill>
                <a:schemeClr val="dk1"/>
              </a:solidFill>
              <a:latin typeface="Calibri"/>
              <a:ea typeface="Calibri"/>
              <a:cs typeface="Calibri"/>
              <a:sym typeface="Calibri"/>
            </a:endParaRPr>
          </a:p>
        </p:txBody>
      </p:sp>
      <p:pic>
        <p:nvPicPr>
          <p:cNvPr descr="C:\Users\Belen\Desktop\amc presentacion\72ppi\5Recurso 15.png" id="168" name="Google Shape;168;p9"/>
          <p:cNvPicPr preferRelativeResize="0"/>
          <p:nvPr/>
        </p:nvPicPr>
        <p:blipFill rotWithShape="1">
          <a:blip r:embed="rId3">
            <a:alphaModFix/>
          </a:blip>
          <a:srcRect b="0" l="0" r="0" t="0"/>
          <a:stretch/>
        </p:blipFill>
        <p:spPr>
          <a:xfrm>
            <a:off x="1547812" y="10198100"/>
            <a:ext cx="127000" cy="1270000"/>
          </a:xfrm>
          <a:prstGeom prst="rect">
            <a:avLst/>
          </a:prstGeom>
          <a:noFill/>
          <a:ln>
            <a:noFill/>
          </a:ln>
        </p:spPr>
      </p:pic>
      <p:sp>
        <p:nvSpPr>
          <p:cNvPr id="169" name="Google Shape;169;p9"/>
          <p:cNvSpPr txBox="1"/>
          <p:nvPr>
            <p:ph idx="1" type="body"/>
          </p:nvPr>
        </p:nvSpPr>
        <p:spPr>
          <a:xfrm>
            <a:off x="12355512" y="3482975"/>
            <a:ext cx="9053512" cy="3214687"/>
          </a:xfrm>
          <a:prstGeom prst="rect">
            <a:avLst/>
          </a:prstGeom>
          <a:noFill/>
          <a:ln>
            <a:noFill/>
          </a:ln>
        </p:spPr>
        <p:txBody>
          <a:bodyPr anchorCtr="0" anchor="b" bIns="108000" lIns="216025" spcFirstLastPara="1" rIns="216025" wrap="square" tIns="108000">
            <a:noAutofit/>
          </a:bodyPr>
          <a:lstStyle/>
          <a:p>
            <a:pPr indent="0" lvl="0" marL="0" rtl="0" algn="l">
              <a:spcBef>
                <a:spcPts val="0"/>
              </a:spcBef>
              <a:spcAft>
                <a:spcPts val="0"/>
              </a:spcAft>
              <a:buClr>
                <a:srgbClr val="898989"/>
              </a:buClr>
              <a:buSzPts val="2800"/>
              <a:buNone/>
            </a:pPr>
            <a:r>
              <a:rPr lang="en-US" sz="2800">
                <a:solidFill>
                  <a:srgbClr val="898989"/>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2800">
              <a:solidFill>
                <a:srgbClr val="898989"/>
              </a:solidFill>
            </a:endParaRPr>
          </a:p>
        </p:txBody>
      </p:sp>
      <p:sp>
        <p:nvSpPr>
          <p:cNvPr id="170" name="Google Shape;170;p9"/>
          <p:cNvSpPr txBox="1"/>
          <p:nvPr/>
        </p:nvSpPr>
        <p:spPr>
          <a:xfrm>
            <a:off x="12407900" y="2125662"/>
            <a:ext cx="7891462" cy="1016000"/>
          </a:xfrm>
          <a:prstGeom prst="rect">
            <a:avLst/>
          </a:prstGeom>
          <a:noFill/>
          <a:ln>
            <a:noFill/>
          </a:ln>
        </p:spPr>
        <p:txBody>
          <a:bodyPr anchorCtr="0" anchor="b" bIns="108000" lIns="216025" spcFirstLastPara="1" rIns="216025" wrap="square" tIns="108000">
            <a:noAutofit/>
          </a:bodyPr>
          <a:lstStyle/>
          <a:p>
            <a:pPr indent="0" lvl="0" marL="0" marR="0" rtl="0" algn="l">
              <a:lnSpc>
                <a:spcPct val="100000"/>
              </a:lnSpc>
              <a:spcBef>
                <a:spcPts val="0"/>
              </a:spcBef>
              <a:spcAft>
                <a:spcPts val="0"/>
              </a:spcAft>
              <a:buClr>
                <a:srgbClr val="0004F6"/>
              </a:buClr>
              <a:buSzPts val="4200"/>
              <a:buFont typeface="Poppins"/>
              <a:buNone/>
            </a:pPr>
            <a:r>
              <a:rPr b="1" i="0" lang="en-US" sz="4200" u="none">
                <a:solidFill>
                  <a:srgbClr val="3B24C8"/>
                </a:solidFill>
                <a:latin typeface="Poppins"/>
                <a:ea typeface="Poppins"/>
                <a:cs typeface="Poppins"/>
                <a:sym typeface="Poppins"/>
              </a:rPr>
              <a:t>BAJADA</a:t>
            </a:r>
            <a:endParaRPr>
              <a:solidFill>
                <a:srgbClr val="3B24C8"/>
              </a:solidFill>
            </a:endParaRPr>
          </a:p>
        </p:txBody>
      </p:sp>
      <p:sp>
        <p:nvSpPr>
          <p:cNvPr id="171" name="Google Shape;171;p9"/>
          <p:cNvSpPr txBox="1"/>
          <p:nvPr/>
        </p:nvSpPr>
        <p:spPr>
          <a:xfrm>
            <a:off x="12479337" y="7054850"/>
            <a:ext cx="7891462" cy="1016000"/>
          </a:xfrm>
          <a:prstGeom prst="rect">
            <a:avLst/>
          </a:prstGeom>
          <a:noFill/>
          <a:ln>
            <a:noFill/>
          </a:ln>
        </p:spPr>
        <p:txBody>
          <a:bodyPr anchorCtr="0" anchor="b" bIns="108000" lIns="216025" spcFirstLastPara="1" rIns="216025" wrap="square" tIns="108000">
            <a:noAutofit/>
          </a:bodyPr>
          <a:lstStyle/>
          <a:p>
            <a:pPr indent="0" lvl="0" marL="0" marR="0" rtl="0" algn="l">
              <a:lnSpc>
                <a:spcPct val="100000"/>
              </a:lnSpc>
              <a:spcBef>
                <a:spcPts val="0"/>
              </a:spcBef>
              <a:spcAft>
                <a:spcPts val="0"/>
              </a:spcAft>
              <a:buClr>
                <a:srgbClr val="0004F6"/>
              </a:buClr>
              <a:buSzPts val="4200"/>
              <a:buFont typeface="Poppins"/>
              <a:buNone/>
            </a:pPr>
            <a:r>
              <a:rPr b="1" i="0" lang="en-US" sz="4200" u="none">
                <a:solidFill>
                  <a:srgbClr val="3B24C8"/>
                </a:solidFill>
                <a:latin typeface="Poppins"/>
                <a:ea typeface="Poppins"/>
                <a:cs typeface="Poppins"/>
                <a:sym typeface="Poppins"/>
              </a:rPr>
              <a:t>BAJADA</a:t>
            </a:r>
            <a:endParaRPr>
              <a:solidFill>
                <a:srgbClr val="3B24C8"/>
              </a:solidFill>
            </a:endParaRPr>
          </a:p>
        </p:txBody>
      </p:sp>
      <p:sp>
        <p:nvSpPr>
          <p:cNvPr id="172" name="Google Shape;172;p9"/>
          <p:cNvSpPr txBox="1"/>
          <p:nvPr/>
        </p:nvSpPr>
        <p:spPr>
          <a:xfrm>
            <a:off x="1476375" y="2339975"/>
            <a:ext cx="8286750" cy="1785937"/>
          </a:xfrm>
          <a:prstGeom prst="rect">
            <a:avLst/>
          </a:prstGeom>
          <a:noFill/>
          <a:ln>
            <a:noFill/>
          </a:ln>
        </p:spPr>
        <p:txBody>
          <a:bodyPr anchorCtr="0" anchor="ctr" bIns="108000" lIns="216025" spcFirstLastPara="1" rIns="216025" wrap="square" tIns="108000">
            <a:noAutofit/>
          </a:bodyPr>
          <a:lstStyle/>
          <a:p>
            <a:pPr indent="0" lvl="0" marL="0" marR="0" rtl="0" algn="l">
              <a:lnSpc>
                <a:spcPct val="100000"/>
              </a:lnSpc>
              <a:spcBef>
                <a:spcPts val="0"/>
              </a:spcBef>
              <a:spcAft>
                <a:spcPts val="0"/>
              </a:spcAft>
              <a:buClr>
                <a:schemeClr val="lt1"/>
              </a:buClr>
              <a:buSzPts val="8000"/>
              <a:buFont typeface="Poppins"/>
              <a:buNone/>
            </a:pPr>
            <a:r>
              <a:rPr b="1" i="0" lang="en-US" sz="8000" u="none">
                <a:solidFill>
                  <a:schemeClr val="lt1"/>
                </a:solidFill>
                <a:latin typeface="Poppins"/>
                <a:ea typeface="Poppins"/>
                <a:cs typeface="Poppins"/>
                <a:sym typeface="Poppins"/>
              </a:rPr>
              <a:t>Subtítulo</a:t>
            </a:r>
            <a:endParaRPr/>
          </a:p>
          <a:p>
            <a:pPr indent="0" lvl="0" marL="0" marR="0" rtl="0" algn="l">
              <a:lnSpc>
                <a:spcPct val="100000"/>
              </a:lnSpc>
              <a:spcBef>
                <a:spcPts val="600"/>
              </a:spcBef>
              <a:spcAft>
                <a:spcPts val="0"/>
              </a:spcAft>
              <a:buClr>
                <a:schemeClr val="lt1"/>
              </a:buClr>
              <a:buSzPts val="8000"/>
              <a:buFont typeface="Poppins"/>
              <a:buNone/>
            </a:pPr>
            <a:r>
              <a:rPr b="1" i="0" lang="en-US" sz="8000" u="none">
                <a:solidFill>
                  <a:schemeClr val="lt1"/>
                </a:solidFill>
                <a:latin typeface="Poppins"/>
                <a:ea typeface="Poppins"/>
                <a:cs typeface="Poppins"/>
                <a:sym typeface="Poppins"/>
              </a:rPr>
              <a:t>Opción II</a:t>
            </a:r>
            <a:endParaRPr/>
          </a:p>
        </p:txBody>
      </p:sp>
      <p:sp>
        <p:nvSpPr>
          <p:cNvPr id="173" name="Google Shape;173;p9"/>
          <p:cNvSpPr txBox="1"/>
          <p:nvPr/>
        </p:nvSpPr>
        <p:spPr>
          <a:xfrm>
            <a:off x="12507912" y="8412162"/>
            <a:ext cx="9053512" cy="3214687"/>
          </a:xfrm>
          <a:prstGeom prst="rect">
            <a:avLst/>
          </a:prstGeom>
          <a:noFill/>
          <a:ln>
            <a:noFill/>
          </a:ln>
        </p:spPr>
        <p:txBody>
          <a:bodyPr anchorCtr="0" anchor="b" bIns="108000" lIns="216025" spcFirstLastPara="1" rIns="216025" wrap="square" tIns="108000">
            <a:noAutofit/>
          </a:bodyPr>
          <a:lstStyle/>
          <a:p>
            <a:pPr indent="0" lvl="0" marL="0" rtl="0" algn="l">
              <a:spcBef>
                <a:spcPts val="0"/>
              </a:spcBef>
              <a:spcAft>
                <a:spcPts val="0"/>
              </a:spcAft>
              <a:buClr>
                <a:srgbClr val="898989"/>
              </a:buClr>
              <a:buSzPts val="2800"/>
              <a:buFont typeface="Arial"/>
              <a:buNone/>
            </a:pPr>
            <a:r>
              <a:rPr lang="en-US" sz="2800">
                <a:solidFill>
                  <a:srgbClr val="898989"/>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2800">
              <a:solidFill>
                <a:srgbClr val="89898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2019-10-17T15:32:44Z</dcterms:created>
  <dc:creator>Belen</dc:creator>
</cp:coreProperties>
</file>